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4"/>
  </p:sldMasterIdLst>
  <p:notesMasterIdLst>
    <p:notesMasterId r:id="rId20"/>
  </p:notesMasterIdLst>
  <p:sldIdLst>
    <p:sldId id="259" r:id="rId5"/>
    <p:sldId id="281" r:id="rId6"/>
    <p:sldId id="320" r:id="rId7"/>
    <p:sldId id="321" r:id="rId8"/>
    <p:sldId id="322" r:id="rId9"/>
    <p:sldId id="323" r:id="rId10"/>
    <p:sldId id="310" r:id="rId11"/>
    <p:sldId id="305" r:id="rId12"/>
    <p:sldId id="316" r:id="rId13"/>
    <p:sldId id="317" r:id="rId14"/>
    <p:sldId id="319" r:id="rId15"/>
    <p:sldId id="300" r:id="rId16"/>
    <p:sldId id="315" r:id="rId17"/>
    <p:sldId id="324" r:id="rId18"/>
    <p:sldId id="325" r:id="rId19"/>
  </p:sldIdLst>
  <p:sldSz cx="12192000" cy="6858000"/>
  <p:notesSz cx="6858000" cy="9144000"/>
  <p:defaultTextStyle>
    <a:defPPr rtl="0">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26057D-E9A7-651A-EA9C-C7D4CAAFFBEB}" v="205" dt="2025-06-01T21:27:07.234"/>
    <p1510:client id="{78C0F1F1-F370-B883-1619-0148314E1DF9}" v="715" dt="2025-06-02T00:27:45.761"/>
    <p1510:client id="{9C0CBFE4-5352-3079-BCBE-D2528684086E}" v="1711" dt="2025-06-01T23:37:31.719"/>
    <p1510:client id="{EEE8500A-1C10-A428-0DD2-D8F0D24139F6}" v="3" dt="2025-06-01T23:38:40.15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0C5714-0868-4287-90D8-28FB7BF6BD2C}" type="doc">
      <dgm:prSet loTypeId="urn:microsoft.com/office/officeart/2017/3/layout/DropPinTimeline#2" loCatId="other" qsTypeId="urn:microsoft.com/office/officeart/2005/8/quickstyle/simple1" qsCatId="simple" csTypeId="urn:microsoft.com/office/officeart/2005/8/colors/accent2_1" csCatId="accent2" phldr="1"/>
      <dgm:spPr/>
      <dgm:t>
        <a:bodyPr rtlCol="0"/>
        <a:lstStyle/>
        <a:p>
          <a:pPr rtl="0"/>
          <a:endParaRPr lang="en-US"/>
        </a:p>
      </dgm:t>
    </dgm:pt>
    <dgm:pt modelId="{E40F4386-8831-418F-B705-2EF711FB0638}">
      <dgm:prSet phldrT="[Text]" phldr="0"/>
      <dgm:spPr/>
      <dgm:t>
        <a:bodyPr rtlCol="0"/>
        <a:lstStyle/>
        <a:p>
          <a:pPr rtl="0"/>
          <a:r>
            <a:rPr lang="es-mx" dirty="0">
              <a:latin typeface="Walbaum Display Light"/>
            </a:rPr>
            <a:t>Investigación</a:t>
          </a:r>
          <a:endParaRPr lang="es-mx" dirty="0"/>
        </a:p>
      </dgm:t>
    </dgm:pt>
    <dgm:pt modelId="{BA5DB78F-0BD1-45CF-9B96-46A70AB3D9A2}" type="parTrans" cxnId="{6DB8FFBA-487B-4E87-9D41-FD7AF2F69CF4}">
      <dgm:prSet/>
      <dgm:spPr/>
      <dgm:t>
        <a:bodyPr rtlCol="0"/>
        <a:lstStyle/>
        <a:p>
          <a:pPr rtl="0"/>
          <a:endParaRPr lang="en-US"/>
        </a:p>
      </dgm:t>
    </dgm:pt>
    <dgm:pt modelId="{D0CAE994-5783-41EC-9711-4E1D519F3834}" type="sibTrans" cxnId="{6DB8FFBA-487B-4E87-9D41-FD7AF2F69CF4}">
      <dgm:prSet/>
      <dgm:spPr/>
      <dgm:t>
        <a:bodyPr rtlCol="0"/>
        <a:lstStyle/>
        <a:p>
          <a:pPr rtl="0"/>
          <a:endParaRPr lang="en-US"/>
        </a:p>
      </dgm:t>
    </dgm:pt>
    <dgm:pt modelId="{9D775CEA-FB87-47C4-9A33-B679A4F91D5A}">
      <dgm:prSet phldrT="[Text]" phldr="0" custT="1"/>
      <dgm:spPr/>
      <dgm:t>
        <a:bodyPr rtlCol="0"/>
        <a:lstStyle/>
        <a:p>
          <a:pPr rtl="0"/>
          <a:r>
            <a:rPr lang="es-MX" sz="1400" dirty="0">
              <a:latin typeface="Calibri"/>
              <a:ea typeface="Calibri"/>
              <a:cs typeface="Calibri"/>
            </a:rPr>
            <a:t>Se identificaron las principales problemáticas legales que enfrentan las PYMES mediante la revisión de artículos y análisis de casos reales.</a:t>
          </a:r>
          <a:endParaRPr lang="es-MX" sz="1400" dirty="0"/>
        </a:p>
      </dgm:t>
    </dgm:pt>
    <dgm:pt modelId="{C3B4CFE3-1417-4427-AA54-FBDCAAFFE651}" type="parTrans" cxnId="{7FD8009C-0CEB-41DE-B0CC-709282B25D15}">
      <dgm:prSet/>
      <dgm:spPr/>
      <dgm:t>
        <a:bodyPr rtlCol="0"/>
        <a:lstStyle/>
        <a:p>
          <a:pPr rtl="0"/>
          <a:endParaRPr lang="en-US"/>
        </a:p>
      </dgm:t>
    </dgm:pt>
    <dgm:pt modelId="{DCB568C9-3C02-42D5-BA11-189A5C3024AA}" type="sibTrans" cxnId="{7FD8009C-0CEB-41DE-B0CC-709282B25D15}">
      <dgm:prSet/>
      <dgm:spPr/>
      <dgm:t>
        <a:bodyPr rtlCol="0"/>
        <a:lstStyle/>
        <a:p>
          <a:pPr rtl="0"/>
          <a:endParaRPr lang="en-US"/>
        </a:p>
      </dgm:t>
    </dgm:pt>
    <dgm:pt modelId="{216BC4CD-18EE-4F27-8680-F1299126CE77}">
      <dgm:prSet phldrT="[Text]" phldr="0"/>
      <dgm:spPr/>
      <dgm:t>
        <a:bodyPr rtlCol="0"/>
        <a:lstStyle/>
        <a:p>
          <a:pPr rtl="0"/>
          <a:r>
            <a:rPr lang="es-mx" dirty="0">
              <a:latin typeface="Walbaum Display Light"/>
            </a:rPr>
            <a:t>Planeación</a:t>
          </a:r>
          <a:endParaRPr lang="es-mx" dirty="0"/>
        </a:p>
      </dgm:t>
    </dgm:pt>
    <dgm:pt modelId="{9035202F-34B7-4FD2-ABEC-FBF9181D08E7}" type="parTrans" cxnId="{0A3B7C5F-7735-4608-8242-E6F73844D071}">
      <dgm:prSet/>
      <dgm:spPr/>
      <dgm:t>
        <a:bodyPr rtlCol="0"/>
        <a:lstStyle/>
        <a:p>
          <a:pPr rtl="0"/>
          <a:endParaRPr lang="en-US"/>
        </a:p>
      </dgm:t>
    </dgm:pt>
    <dgm:pt modelId="{53BD166D-91E5-487C-BD55-AC4B1FA9AFAB}" type="sibTrans" cxnId="{0A3B7C5F-7735-4608-8242-E6F73844D071}">
      <dgm:prSet/>
      <dgm:spPr/>
      <dgm:t>
        <a:bodyPr rtlCol="0"/>
        <a:lstStyle/>
        <a:p>
          <a:pPr rtl="0"/>
          <a:endParaRPr lang="en-US"/>
        </a:p>
      </dgm:t>
    </dgm:pt>
    <dgm:pt modelId="{C9D54AD6-2B46-4A5C-8B15-6EB605017506}">
      <dgm:prSet phldrT="[Text]" phldr="0" custT="1"/>
      <dgm:spPr/>
      <dgm:t>
        <a:bodyPr rtlCol="0"/>
        <a:lstStyle/>
        <a:p>
          <a:pPr rtl="0"/>
          <a:r>
            <a:rPr lang="es-MX" sz="1400" dirty="0">
              <a:latin typeface="Calibri"/>
              <a:ea typeface="Calibri"/>
              <a:cs typeface="Calibri"/>
            </a:rPr>
            <a:t>Se definieron los objetivos generales y específicos, así como la estructura y funcionalidad de la plataforma.</a:t>
          </a:r>
          <a:endParaRPr lang="es-MX" sz="1400" dirty="0"/>
        </a:p>
      </dgm:t>
    </dgm:pt>
    <dgm:pt modelId="{F129E4C2-7904-46D3-A1B6-3961A818C015}" type="parTrans" cxnId="{792B05C2-5166-497A-B522-DD33ED15AE00}">
      <dgm:prSet/>
      <dgm:spPr/>
      <dgm:t>
        <a:bodyPr rtlCol="0"/>
        <a:lstStyle/>
        <a:p>
          <a:pPr rtl="0"/>
          <a:endParaRPr lang="en-US"/>
        </a:p>
      </dgm:t>
    </dgm:pt>
    <dgm:pt modelId="{BF7E5694-37A7-4053-9E35-03119E673100}" type="sibTrans" cxnId="{792B05C2-5166-497A-B522-DD33ED15AE00}">
      <dgm:prSet/>
      <dgm:spPr/>
      <dgm:t>
        <a:bodyPr rtlCol="0"/>
        <a:lstStyle/>
        <a:p>
          <a:pPr rtl="0"/>
          <a:endParaRPr lang="en-US"/>
        </a:p>
      </dgm:t>
    </dgm:pt>
    <dgm:pt modelId="{93FF5F9D-AAFA-4950-8546-6AECA4470D48}">
      <dgm:prSet phldrT="[Text]" phldr="0"/>
      <dgm:spPr/>
      <dgm:t>
        <a:bodyPr rtlCol="0"/>
        <a:lstStyle/>
        <a:p>
          <a:pPr rtl="0"/>
          <a:r>
            <a:rPr lang="es-mx" dirty="0">
              <a:latin typeface="Walbaum Display Light"/>
            </a:rPr>
            <a:t>Desarrollo de contenidos</a:t>
          </a:r>
          <a:endParaRPr lang="es-mx" dirty="0"/>
        </a:p>
      </dgm:t>
    </dgm:pt>
    <dgm:pt modelId="{3D298734-E7B7-4677-BE81-F586C8D97438}" type="parTrans" cxnId="{06A2C4EF-834F-43FD-B45A-1554E6A68EBB}">
      <dgm:prSet/>
      <dgm:spPr/>
      <dgm:t>
        <a:bodyPr rtlCol="0"/>
        <a:lstStyle/>
        <a:p>
          <a:pPr rtl="0"/>
          <a:endParaRPr lang="en-US"/>
        </a:p>
      </dgm:t>
    </dgm:pt>
    <dgm:pt modelId="{38F0A00F-2CCF-46E9-AA53-7C6F7D500B84}" type="sibTrans" cxnId="{06A2C4EF-834F-43FD-B45A-1554E6A68EBB}">
      <dgm:prSet/>
      <dgm:spPr/>
      <dgm:t>
        <a:bodyPr rtlCol="0"/>
        <a:lstStyle/>
        <a:p>
          <a:pPr rtl="0"/>
          <a:endParaRPr lang="en-US"/>
        </a:p>
      </dgm:t>
    </dgm:pt>
    <dgm:pt modelId="{7C246739-132B-41AD-8DFA-A108B89D138D}">
      <dgm:prSet phldrT="[Text]" custT="1"/>
      <dgm:spPr/>
      <dgm:t>
        <a:bodyPr rtlCol="0"/>
        <a:lstStyle/>
        <a:p>
          <a:pPr rtl="0"/>
          <a:r>
            <a:rPr lang="es-mx" sz="1400" b="0" i="0" u="none" dirty="0">
              <a:latin typeface="Calibri"/>
              <a:ea typeface="Calibri"/>
              <a:cs typeface="Calibri"/>
            </a:rPr>
            <a:t>Se redactaron los textos y recursos visuales, priorizando un lenguaje claro, sencillo y comprensible.</a:t>
          </a:r>
          <a:endParaRPr lang="en-US" sz="1400" dirty="0">
            <a:latin typeface="Calibri"/>
            <a:ea typeface="Calibri"/>
            <a:cs typeface="Calibri"/>
          </a:endParaRPr>
        </a:p>
      </dgm:t>
    </dgm:pt>
    <dgm:pt modelId="{6DC6AB27-331E-4C02-81E1-D2DC0951F94A}" type="parTrans" cxnId="{21F68C21-0932-40ED-B3AD-15446DF383C2}">
      <dgm:prSet/>
      <dgm:spPr/>
      <dgm:t>
        <a:bodyPr rtlCol="0"/>
        <a:lstStyle/>
        <a:p>
          <a:pPr rtl="0"/>
          <a:endParaRPr lang="en-US"/>
        </a:p>
      </dgm:t>
    </dgm:pt>
    <dgm:pt modelId="{ABE6CE27-78DF-4DFE-AE98-C519395C0138}" type="sibTrans" cxnId="{21F68C21-0932-40ED-B3AD-15446DF383C2}">
      <dgm:prSet/>
      <dgm:spPr/>
      <dgm:t>
        <a:bodyPr rtlCol="0"/>
        <a:lstStyle/>
        <a:p>
          <a:pPr rtl="0"/>
          <a:endParaRPr lang="en-US"/>
        </a:p>
      </dgm:t>
    </dgm:pt>
    <dgm:pt modelId="{57D926EE-FF1C-4F8E-BE58-791552003389}">
      <dgm:prSet phldrT="[Text]"/>
      <dgm:spPr/>
      <dgm:t>
        <a:bodyPr rtlCol="0"/>
        <a:lstStyle/>
        <a:p>
          <a:pPr rtl="0"/>
          <a:r>
            <a:rPr lang="es-mx" dirty="0">
              <a:latin typeface="Walbaum Display Light"/>
            </a:rPr>
            <a:t>Construcción de página WIX</a:t>
          </a:r>
          <a:endParaRPr lang="es-mx" dirty="0"/>
        </a:p>
      </dgm:t>
    </dgm:pt>
    <dgm:pt modelId="{73E44EEA-ED9D-47FC-9428-986D0A1FC4C0}" type="parTrans" cxnId="{369994A5-D668-4BAA-BAE5-4659A47CAE31}">
      <dgm:prSet/>
      <dgm:spPr/>
      <dgm:t>
        <a:bodyPr rtlCol="0"/>
        <a:lstStyle/>
        <a:p>
          <a:pPr rtl="0"/>
          <a:endParaRPr lang="en-US"/>
        </a:p>
      </dgm:t>
    </dgm:pt>
    <dgm:pt modelId="{A8CFE573-C424-4A7A-A6DC-2CAFAF6BE4BE}" type="sibTrans" cxnId="{369994A5-D668-4BAA-BAE5-4659A47CAE31}">
      <dgm:prSet/>
      <dgm:spPr/>
      <dgm:t>
        <a:bodyPr rtlCol="0"/>
        <a:lstStyle/>
        <a:p>
          <a:pPr rtl="0"/>
          <a:endParaRPr lang="en-US"/>
        </a:p>
      </dgm:t>
    </dgm:pt>
    <dgm:pt modelId="{C29A2877-D327-472A-B8DE-A9582740D1C4}">
      <dgm:prSet phldrT="[Text]" phldr="0"/>
      <dgm:spPr/>
      <dgm:t>
        <a:bodyPr rtlCol="0"/>
        <a:lstStyle/>
        <a:p>
          <a:pPr rtl="0"/>
          <a:r>
            <a:rPr lang="es-mx" dirty="0">
              <a:latin typeface="Walbaum Display Light"/>
            </a:rPr>
            <a:t>Pruebas y ajustes</a:t>
          </a:r>
          <a:endParaRPr lang="es-mx" dirty="0"/>
        </a:p>
      </dgm:t>
    </dgm:pt>
    <dgm:pt modelId="{ACB8F89D-E3F0-46D6-9FE2-0E08ED03F108}" type="parTrans" cxnId="{E06C2FA0-97C9-4115-8036-5641738523F0}">
      <dgm:prSet/>
      <dgm:spPr/>
      <dgm:t>
        <a:bodyPr rtlCol="0"/>
        <a:lstStyle/>
        <a:p>
          <a:pPr rtl="0"/>
          <a:endParaRPr lang="en-US"/>
        </a:p>
      </dgm:t>
    </dgm:pt>
    <dgm:pt modelId="{4C9B2A60-E155-4BBB-A3EE-15AEEAA6D5C7}" type="sibTrans" cxnId="{E06C2FA0-97C9-4115-8036-5641738523F0}">
      <dgm:prSet/>
      <dgm:spPr/>
      <dgm:t>
        <a:bodyPr rtlCol="0"/>
        <a:lstStyle/>
        <a:p>
          <a:pPr rtl="0"/>
          <a:endParaRPr lang="en-US"/>
        </a:p>
      </dgm:t>
    </dgm:pt>
    <dgm:pt modelId="{04956CC5-BC9D-4B6B-9065-8589629A4900}">
      <dgm:prSet phldrT="[Text]" custT="1"/>
      <dgm:spPr/>
      <dgm:t>
        <a:bodyPr rtlCol="0"/>
        <a:lstStyle/>
        <a:p>
          <a:pPr rtl="0"/>
          <a:r>
            <a:rPr lang="es-mx" sz="1400" b="0" i="0" u="none" dirty="0">
              <a:solidFill>
                <a:srgbClr val="444444"/>
              </a:solidFill>
              <a:latin typeface="Calibri"/>
              <a:ea typeface="Calibri"/>
              <a:cs typeface="Calibri"/>
            </a:rPr>
            <a:t>Se diseñó y organizó la plataforma con base en principios de usabilidad y experiencia de usuario, para garantizar una navegación intuitiva.</a:t>
          </a:r>
          <a:endParaRPr lang="en-US" sz="1400" b="0" i="0" u="none" dirty="0">
            <a:solidFill>
              <a:srgbClr val="444444"/>
            </a:solidFill>
            <a:latin typeface="Calibri"/>
            <a:ea typeface="Calibri"/>
            <a:cs typeface="Calibri"/>
          </a:endParaRPr>
        </a:p>
      </dgm:t>
    </dgm:pt>
    <dgm:pt modelId="{EF3CCB5D-2D2B-414F-9C3E-2A98641DE75C}" type="parTrans" cxnId="{BE51D2B2-029C-4554-8705-90B588CC81C4}">
      <dgm:prSet/>
      <dgm:spPr/>
      <dgm:t>
        <a:bodyPr rtlCol="0"/>
        <a:lstStyle/>
        <a:p>
          <a:pPr rtl="0"/>
          <a:endParaRPr lang="en-US"/>
        </a:p>
      </dgm:t>
    </dgm:pt>
    <dgm:pt modelId="{4A8BA95F-C155-4C29-BC73-64B882D2BD09}" type="sibTrans" cxnId="{BE51D2B2-029C-4554-8705-90B588CC81C4}">
      <dgm:prSet/>
      <dgm:spPr/>
      <dgm:t>
        <a:bodyPr rtlCol="0"/>
        <a:lstStyle/>
        <a:p>
          <a:pPr rtl="0"/>
          <a:endParaRPr lang="en-US"/>
        </a:p>
      </dgm:t>
    </dgm:pt>
    <dgm:pt modelId="{25D1910D-4E8B-4393-8125-38DEB2A68B1E}">
      <dgm:prSet phldrT="[Text]" custT="1"/>
      <dgm:spPr/>
      <dgm:t>
        <a:bodyPr rtlCol="0"/>
        <a:lstStyle/>
        <a:p>
          <a:pPr rtl="0"/>
          <a:r>
            <a:rPr lang="es-mx" sz="1400" b="0" i="0" u="none" dirty="0">
              <a:solidFill>
                <a:srgbClr val="444444"/>
              </a:solidFill>
              <a:latin typeface="Calibri"/>
              <a:ea typeface="Calibri"/>
              <a:cs typeface="Calibri"/>
            </a:rPr>
            <a:t>Se realizó una validación inicial con usuarios potenciales (emprendedores) para recibir retroalimentación y realizar las mejoras necesarias.</a:t>
          </a:r>
          <a:endParaRPr lang="en-US" sz="1500" dirty="0">
            <a:solidFill>
              <a:srgbClr val="444444"/>
            </a:solidFill>
            <a:latin typeface="Calibri"/>
            <a:ea typeface="Calibri"/>
            <a:cs typeface="Calibri"/>
          </a:endParaRPr>
        </a:p>
      </dgm:t>
    </dgm:pt>
    <dgm:pt modelId="{71FC1CD1-8933-446D-A410-F2E5ECFCDCD4}" type="parTrans" cxnId="{D76B7430-3357-4174-8439-41EDA872EF5F}">
      <dgm:prSet/>
      <dgm:spPr/>
      <dgm:t>
        <a:bodyPr rtlCol="0"/>
        <a:lstStyle/>
        <a:p>
          <a:pPr rtl="0"/>
          <a:endParaRPr lang="en-US"/>
        </a:p>
      </dgm:t>
    </dgm:pt>
    <dgm:pt modelId="{FD38C820-2D77-442C-81A5-3C5E08D280FF}" type="sibTrans" cxnId="{D76B7430-3357-4174-8439-41EDA872EF5F}">
      <dgm:prSet/>
      <dgm:spPr/>
      <dgm:t>
        <a:bodyPr rtlCol="0"/>
        <a:lstStyle/>
        <a:p>
          <a:pPr rtl="0"/>
          <a:endParaRPr lang="en-US"/>
        </a:p>
      </dgm:t>
    </dgm:pt>
    <dgm:pt modelId="{407671DE-689A-4402-8922-08873E63480D}" type="pres">
      <dgm:prSet presAssocID="{160C5714-0868-4287-90D8-28FB7BF6BD2C}" presName="root" presStyleCnt="0">
        <dgm:presLayoutVars>
          <dgm:chMax/>
          <dgm:chPref/>
          <dgm:dir/>
          <dgm:animLvl val="lvl"/>
        </dgm:presLayoutVars>
      </dgm:prSet>
      <dgm:spPr/>
    </dgm:pt>
    <dgm:pt modelId="{1E8C53CE-312B-400D-8E6A-4635CB4CE270}" type="pres">
      <dgm:prSet presAssocID="{160C5714-0868-4287-90D8-28FB7BF6BD2C}" presName="divider" presStyleLbl="fgAcc1" presStyleIdx="0" presStyleCnt="6"/>
      <dgm:spPr>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tailEnd type="triangle" w="lg" len="lg"/>
        </a:ln>
        <a:effectLst/>
      </dgm:spPr>
    </dgm:pt>
    <dgm:pt modelId="{46D0A0B6-99C1-4C93-9D07-D394FCD06FBC}" type="pres">
      <dgm:prSet presAssocID="{160C5714-0868-4287-90D8-28FB7BF6BD2C}" presName="nodes" presStyleCnt="0">
        <dgm:presLayoutVars>
          <dgm:chMax/>
          <dgm:chPref/>
          <dgm:animLvl val="lvl"/>
        </dgm:presLayoutVars>
      </dgm:prSet>
      <dgm:spPr/>
    </dgm:pt>
    <dgm:pt modelId="{54FA9F05-68DF-4858-B50D-DCEC408D98A0}" type="pres">
      <dgm:prSet presAssocID="{E40F4386-8831-418F-B705-2EF711FB0638}" presName="composite" presStyleCnt="0"/>
      <dgm:spPr/>
    </dgm:pt>
    <dgm:pt modelId="{CDDE1E5C-76D1-411D-97D4-8F1977E9842D}" type="pres">
      <dgm:prSet presAssocID="{E40F4386-8831-418F-B705-2EF711FB0638}" presName="ConnectorPoint" presStyleLbl="lnNode1" presStyleIdx="0" presStyleCnt="5"/>
      <dgm:spPr/>
    </dgm:pt>
    <dgm:pt modelId="{A3C084F2-0093-4679-BE5F-A72847C99793}" type="pres">
      <dgm:prSet presAssocID="{E40F4386-8831-418F-B705-2EF711FB0638}" presName="DropPinPlaceHolder" presStyleCnt="0"/>
      <dgm:spPr/>
    </dgm:pt>
    <dgm:pt modelId="{0A69E26B-610A-460B-8DC9-F49A37B64039}" type="pres">
      <dgm:prSet presAssocID="{E40F4386-8831-418F-B705-2EF711FB0638}" presName="DropPin" presStyleLbl="alignNode1" presStyleIdx="0" presStyleCnt="5" custLinFactNeighborY="-3516"/>
      <dgm:spPr/>
    </dgm:pt>
    <dgm:pt modelId="{0D47F3AA-634C-409F-BD69-E4BACD9CCCFA}" type="pres">
      <dgm:prSet presAssocID="{E40F4386-8831-418F-B705-2EF711FB0638}" presName="Ellipse" presStyleLbl="fgAcc1" presStyleIdx="1" presStyleCnt="6"/>
      <dgm:spPr>
        <a:solidFill>
          <a:schemeClr val="accent2">
            <a:alpha val="90000"/>
            <a:tint val="40000"/>
            <a:hueOff val="0"/>
            <a:satOff val="0"/>
            <a:lumOff val="0"/>
            <a:alphaOff val="0"/>
          </a:schemeClr>
        </a:solidFill>
        <a:ln w="12700" cap="flat" cmpd="sng" algn="ctr">
          <a:noFill/>
          <a:prstDash val="solid"/>
          <a:miter lim="800000"/>
        </a:ln>
        <a:effectLst/>
      </dgm:spPr>
    </dgm:pt>
    <dgm:pt modelId="{A292B0A5-8BE5-4E84-8618-26EA28CFF4A3}" type="pres">
      <dgm:prSet presAssocID="{E40F4386-8831-418F-B705-2EF711FB0638}" presName="L2TextContainer" presStyleLbl="revTx" presStyleIdx="0" presStyleCnt="10">
        <dgm:presLayoutVars>
          <dgm:bulletEnabled val="1"/>
        </dgm:presLayoutVars>
      </dgm:prSet>
      <dgm:spPr/>
    </dgm:pt>
    <dgm:pt modelId="{AA393DB5-4DAB-4AB9-875A-4BE9E87DA2BF}" type="pres">
      <dgm:prSet presAssocID="{E40F4386-8831-418F-B705-2EF711FB0638}" presName="L1TextContainer" presStyleLbl="revTx" presStyleIdx="1" presStyleCnt="10">
        <dgm:presLayoutVars>
          <dgm:chMax val="1"/>
          <dgm:chPref val="1"/>
          <dgm:bulletEnabled val="1"/>
        </dgm:presLayoutVars>
      </dgm:prSet>
      <dgm:spPr/>
    </dgm:pt>
    <dgm:pt modelId="{D10F2BCE-B77B-4F05-95FD-A65109E5DEA0}" type="pres">
      <dgm:prSet presAssocID="{E40F4386-8831-418F-B705-2EF711FB0638}" presName="ConnectLine" presStyleLbl="sibTrans1D1" presStyleIdx="0" presStyleCnt="5"/>
      <dgm:spPr>
        <a:noFill/>
        <a:ln w="9525" cap="flat" cmpd="sng" algn="ctr">
          <a:solidFill>
            <a:schemeClr val="accent2">
              <a:lumMod val="50000"/>
            </a:schemeClr>
          </a:solidFill>
          <a:prstDash val="dash"/>
          <a:miter lim="800000"/>
        </a:ln>
        <a:effectLst/>
      </dgm:spPr>
    </dgm:pt>
    <dgm:pt modelId="{7842451D-72E5-4EF0-B35E-DA20F99FD31B}" type="pres">
      <dgm:prSet presAssocID="{E40F4386-8831-418F-B705-2EF711FB0638}" presName="EmptyPlaceHolder" presStyleCnt="0"/>
      <dgm:spPr/>
    </dgm:pt>
    <dgm:pt modelId="{B17D2C92-48C0-4F3D-88BD-E2B451D76F57}" type="pres">
      <dgm:prSet presAssocID="{D0CAE994-5783-41EC-9711-4E1D519F3834}" presName="spaceBetweenRectangles" presStyleCnt="0"/>
      <dgm:spPr/>
    </dgm:pt>
    <dgm:pt modelId="{FBE92DF5-B8E0-497C-B190-87AC73E45970}" type="pres">
      <dgm:prSet presAssocID="{216BC4CD-18EE-4F27-8680-F1299126CE77}" presName="composite" presStyleCnt="0"/>
      <dgm:spPr/>
    </dgm:pt>
    <dgm:pt modelId="{94B71067-EBEC-4112-A9D1-8B8A7A437FC8}" type="pres">
      <dgm:prSet presAssocID="{216BC4CD-18EE-4F27-8680-F1299126CE77}" presName="ConnectorPoint" presStyleLbl="lnNode1" presStyleIdx="1" presStyleCnt="5"/>
      <dgm:spPr/>
    </dgm:pt>
    <dgm:pt modelId="{7514FAA3-F485-4827-B6A2-FC89911A0BB4}" type="pres">
      <dgm:prSet presAssocID="{216BC4CD-18EE-4F27-8680-F1299126CE77}" presName="DropPinPlaceHolder" presStyleCnt="0"/>
      <dgm:spPr/>
    </dgm:pt>
    <dgm:pt modelId="{11AAD205-8152-4363-B661-3C3A26A103FF}" type="pres">
      <dgm:prSet presAssocID="{216BC4CD-18EE-4F27-8680-F1299126CE77}" presName="DropPin" presStyleLbl="alignNode1" presStyleIdx="1" presStyleCnt="5" custLinFactNeighborY="3516"/>
      <dgm:spPr/>
    </dgm:pt>
    <dgm:pt modelId="{2E4364CD-3B8A-4A42-AB11-744F4277900A}" type="pres">
      <dgm:prSet presAssocID="{216BC4CD-18EE-4F27-8680-F1299126CE77}" presName="Ellipse" presStyleLbl="fgAcc1" presStyleIdx="2" presStyleCnt="6"/>
      <dgm:spPr>
        <a:solidFill>
          <a:schemeClr val="accent2">
            <a:alpha val="90000"/>
            <a:tint val="40000"/>
            <a:hueOff val="0"/>
            <a:satOff val="0"/>
            <a:lumOff val="0"/>
            <a:alphaOff val="0"/>
          </a:schemeClr>
        </a:solidFill>
        <a:ln w="12700" cap="flat" cmpd="sng" algn="ctr">
          <a:noFill/>
          <a:prstDash val="solid"/>
          <a:miter lim="800000"/>
        </a:ln>
        <a:effectLst/>
      </dgm:spPr>
    </dgm:pt>
    <dgm:pt modelId="{07310A89-F151-435B-963F-FD9908E8C694}" type="pres">
      <dgm:prSet presAssocID="{216BC4CD-18EE-4F27-8680-F1299126CE77}" presName="L2TextContainer" presStyleLbl="revTx" presStyleIdx="2" presStyleCnt="10">
        <dgm:presLayoutVars>
          <dgm:bulletEnabled val="1"/>
        </dgm:presLayoutVars>
      </dgm:prSet>
      <dgm:spPr/>
    </dgm:pt>
    <dgm:pt modelId="{6386BA6E-453A-41E1-ADAD-7626B92BD1BF}" type="pres">
      <dgm:prSet presAssocID="{216BC4CD-18EE-4F27-8680-F1299126CE77}" presName="L1TextContainer" presStyleLbl="revTx" presStyleIdx="3" presStyleCnt="10">
        <dgm:presLayoutVars>
          <dgm:chMax val="1"/>
          <dgm:chPref val="1"/>
          <dgm:bulletEnabled val="1"/>
        </dgm:presLayoutVars>
      </dgm:prSet>
      <dgm:spPr/>
    </dgm:pt>
    <dgm:pt modelId="{DB95D829-80DF-4ADA-B04C-CE92ADFB6606}" type="pres">
      <dgm:prSet presAssocID="{216BC4CD-18EE-4F27-8680-F1299126CE77}" presName="ConnectLine" presStyleLbl="sibTrans1D1" presStyleIdx="1" presStyleCnt="5"/>
      <dgm:spPr>
        <a:noFill/>
        <a:ln w="9525" cap="flat" cmpd="sng" algn="ctr">
          <a:solidFill>
            <a:schemeClr val="accent2">
              <a:lumMod val="50000"/>
            </a:schemeClr>
          </a:solidFill>
          <a:prstDash val="dash"/>
          <a:miter lim="800000"/>
        </a:ln>
        <a:effectLst/>
      </dgm:spPr>
    </dgm:pt>
    <dgm:pt modelId="{CDFB6879-D0D6-43FC-BC0B-D27687D992EB}" type="pres">
      <dgm:prSet presAssocID="{216BC4CD-18EE-4F27-8680-F1299126CE77}" presName="EmptyPlaceHolder" presStyleCnt="0"/>
      <dgm:spPr/>
    </dgm:pt>
    <dgm:pt modelId="{73F94D99-690C-4CBF-869A-EF5DD70CF6B4}" type="pres">
      <dgm:prSet presAssocID="{53BD166D-91E5-487C-BD55-AC4B1FA9AFAB}" presName="spaceBetweenRectangles" presStyleCnt="0"/>
      <dgm:spPr/>
    </dgm:pt>
    <dgm:pt modelId="{CEDC3BDA-322C-4005-A3A5-77E148865242}" type="pres">
      <dgm:prSet presAssocID="{93FF5F9D-AAFA-4950-8546-6AECA4470D48}" presName="composite" presStyleCnt="0"/>
      <dgm:spPr/>
    </dgm:pt>
    <dgm:pt modelId="{83D4573F-3CB1-4541-8BEE-E8224A8ED015}" type="pres">
      <dgm:prSet presAssocID="{93FF5F9D-AAFA-4950-8546-6AECA4470D48}" presName="ConnectorPoint" presStyleLbl="lnNode1" presStyleIdx="2" presStyleCnt="5"/>
      <dgm:spPr/>
    </dgm:pt>
    <dgm:pt modelId="{192BBF61-2B64-4E18-92EE-EF8B6030201C}" type="pres">
      <dgm:prSet presAssocID="{93FF5F9D-AAFA-4950-8546-6AECA4470D48}" presName="DropPinPlaceHolder" presStyleCnt="0"/>
      <dgm:spPr/>
    </dgm:pt>
    <dgm:pt modelId="{63CCDBCC-C40A-41AF-BB40-B20A9AB919D8}" type="pres">
      <dgm:prSet presAssocID="{93FF5F9D-AAFA-4950-8546-6AECA4470D48}" presName="DropPin" presStyleLbl="alignNode1" presStyleIdx="2" presStyleCnt="5" custLinFactNeighborY="-3516"/>
      <dgm:spPr/>
    </dgm:pt>
    <dgm:pt modelId="{C25D9000-2762-4B6C-BFD6-7B6C2D0122B9}" type="pres">
      <dgm:prSet presAssocID="{93FF5F9D-AAFA-4950-8546-6AECA4470D48}" presName="Ellipse" presStyleLbl="fgAcc1" presStyleIdx="3" presStyleCnt="6"/>
      <dgm:spPr>
        <a:solidFill>
          <a:schemeClr val="accent2">
            <a:alpha val="90000"/>
            <a:tint val="40000"/>
            <a:hueOff val="0"/>
            <a:satOff val="0"/>
            <a:lumOff val="0"/>
            <a:alphaOff val="0"/>
          </a:schemeClr>
        </a:solidFill>
        <a:ln w="12700" cap="flat" cmpd="sng" algn="ctr">
          <a:noFill/>
          <a:prstDash val="solid"/>
          <a:miter lim="800000"/>
        </a:ln>
        <a:effectLst/>
      </dgm:spPr>
    </dgm:pt>
    <dgm:pt modelId="{C08C98A3-4322-425C-8260-4319044AFBF1}" type="pres">
      <dgm:prSet presAssocID="{93FF5F9D-AAFA-4950-8546-6AECA4470D48}" presName="L2TextContainer" presStyleLbl="revTx" presStyleIdx="4" presStyleCnt="10">
        <dgm:presLayoutVars>
          <dgm:bulletEnabled val="1"/>
        </dgm:presLayoutVars>
      </dgm:prSet>
      <dgm:spPr/>
    </dgm:pt>
    <dgm:pt modelId="{52F3B4A2-8EDD-4B40-B5F3-A1CECB56D29F}" type="pres">
      <dgm:prSet presAssocID="{93FF5F9D-AAFA-4950-8546-6AECA4470D48}" presName="L1TextContainer" presStyleLbl="revTx" presStyleIdx="5" presStyleCnt="10">
        <dgm:presLayoutVars>
          <dgm:chMax val="1"/>
          <dgm:chPref val="1"/>
          <dgm:bulletEnabled val="1"/>
        </dgm:presLayoutVars>
      </dgm:prSet>
      <dgm:spPr/>
    </dgm:pt>
    <dgm:pt modelId="{4A2B3FB7-F9B6-43D5-A931-C70A3750EA87}" type="pres">
      <dgm:prSet presAssocID="{93FF5F9D-AAFA-4950-8546-6AECA4470D48}" presName="ConnectLine" presStyleLbl="sibTrans1D1" presStyleIdx="2" presStyleCnt="5"/>
      <dgm:spPr>
        <a:noFill/>
        <a:ln w="9525" cap="flat" cmpd="sng" algn="ctr">
          <a:solidFill>
            <a:schemeClr val="accent2">
              <a:lumMod val="50000"/>
            </a:schemeClr>
          </a:solidFill>
          <a:prstDash val="dash"/>
          <a:miter lim="800000"/>
        </a:ln>
        <a:effectLst/>
      </dgm:spPr>
    </dgm:pt>
    <dgm:pt modelId="{BA1A1A8C-A776-4D01-B097-263B42C05CD4}" type="pres">
      <dgm:prSet presAssocID="{93FF5F9D-AAFA-4950-8546-6AECA4470D48}" presName="EmptyPlaceHolder" presStyleCnt="0"/>
      <dgm:spPr/>
    </dgm:pt>
    <dgm:pt modelId="{06E0E481-BB98-4161-9BDE-A1547F63DD20}" type="pres">
      <dgm:prSet presAssocID="{38F0A00F-2CCF-46E9-AA53-7C6F7D500B84}" presName="spaceBetweenRectangles" presStyleCnt="0"/>
      <dgm:spPr/>
    </dgm:pt>
    <dgm:pt modelId="{FB2E9D8E-3404-4E79-B215-9DBE16583FBD}" type="pres">
      <dgm:prSet presAssocID="{57D926EE-FF1C-4F8E-BE58-791552003389}" presName="composite" presStyleCnt="0"/>
      <dgm:spPr/>
    </dgm:pt>
    <dgm:pt modelId="{A4A288FA-2972-4660-B846-F0F60F21A8F3}" type="pres">
      <dgm:prSet presAssocID="{57D926EE-FF1C-4F8E-BE58-791552003389}" presName="ConnectorPoint" presStyleLbl="lnNode1" presStyleIdx="3" presStyleCnt="5"/>
      <dgm:spPr/>
    </dgm:pt>
    <dgm:pt modelId="{B00C1F6C-3838-4D06-B744-0D84C6431A13}" type="pres">
      <dgm:prSet presAssocID="{57D926EE-FF1C-4F8E-BE58-791552003389}" presName="DropPinPlaceHolder" presStyleCnt="0"/>
      <dgm:spPr/>
    </dgm:pt>
    <dgm:pt modelId="{4C5813BC-956A-4F8C-B1AA-086730732ACF}" type="pres">
      <dgm:prSet presAssocID="{57D926EE-FF1C-4F8E-BE58-791552003389}" presName="DropPin" presStyleLbl="alignNode1" presStyleIdx="3" presStyleCnt="5" custLinFactNeighborY="3516"/>
      <dgm:spPr/>
    </dgm:pt>
    <dgm:pt modelId="{30745FD9-45E6-4F2F-952E-B76E1E38EA48}" type="pres">
      <dgm:prSet presAssocID="{57D926EE-FF1C-4F8E-BE58-791552003389}" presName="Ellipse" presStyleLbl="fgAcc1" presStyleIdx="4" presStyleCnt="6"/>
      <dgm:spPr>
        <a:solidFill>
          <a:schemeClr val="accent2">
            <a:alpha val="90000"/>
            <a:tint val="40000"/>
            <a:hueOff val="0"/>
            <a:satOff val="0"/>
            <a:lumOff val="0"/>
            <a:alphaOff val="0"/>
          </a:schemeClr>
        </a:solidFill>
        <a:ln w="12700" cap="flat" cmpd="sng" algn="ctr">
          <a:noFill/>
          <a:prstDash val="solid"/>
          <a:miter lim="800000"/>
        </a:ln>
        <a:effectLst/>
      </dgm:spPr>
    </dgm:pt>
    <dgm:pt modelId="{FA75F9D6-BA19-40B6-8EBB-F8B5A1A5DB04}" type="pres">
      <dgm:prSet presAssocID="{57D926EE-FF1C-4F8E-BE58-791552003389}" presName="L2TextContainer" presStyleLbl="revTx" presStyleIdx="6" presStyleCnt="10">
        <dgm:presLayoutVars>
          <dgm:bulletEnabled val="1"/>
        </dgm:presLayoutVars>
      </dgm:prSet>
      <dgm:spPr/>
    </dgm:pt>
    <dgm:pt modelId="{7759EFD6-8D9B-407B-BFD2-E887C01621A3}" type="pres">
      <dgm:prSet presAssocID="{57D926EE-FF1C-4F8E-BE58-791552003389}" presName="L1TextContainer" presStyleLbl="revTx" presStyleIdx="7" presStyleCnt="10">
        <dgm:presLayoutVars>
          <dgm:chMax val="1"/>
          <dgm:chPref val="1"/>
          <dgm:bulletEnabled val="1"/>
        </dgm:presLayoutVars>
      </dgm:prSet>
      <dgm:spPr/>
    </dgm:pt>
    <dgm:pt modelId="{87D01122-9189-4BBF-B5EB-8A13E8CADCB7}" type="pres">
      <dgm:prSet presAssocID="{57D926EE-FF1C-4F8E-BE58-791552003389}" presName="ConnectLine" presStyleLbl="sibTrans1D1" presStyleIdx="3" presStyleCnt="5"/>
      <dgm:spPr>
        <a:noFill/>
        <a:ln w="9525" cap="flat" cmpd="sng" algn="ctr">
          <a:solidFill>
            <a:schemeClr val="accent2">
              <a:lumMod val="50000"/>
            </a:schemeClr>
          </a:solidFill>
          <a:prstDash val="dash"/>
          <a:miter lim="800000"/>
        </a:ln>
        <a:effectLst/>
      </dgm:spPr>
    </dgm:pt>
    <dgm:pt modelId="{F2083E7F-8909-4F43-97E9-9BDF4D0B9596}" type="pres">
      <dgm:prSet presAssocID="{57D926EE-FF1C-4F8E-BE58-791552003389}" presName="EmptyPlaceHolder" presStyleCnt="0"/>
      <dgm:spPr/>
    </dgm:pt>
    <dgm:pt modelId="{6A29383C-57EA-4549-AEB6-87AA2F47DB91}" type="pres">
      <dgm:prSet presAssocID="{A8CFE573-C424-4A7A-A6DC-2CAFAF6BE4BE}" presName="spaceBetweenRectangles" presStyleCnt="0"/>
      <dgm:spPr/>
    </dgm:pt>
    <dgm:pt modelId="{07E7D5C7-192C-4FD4-8FDB-8367E75296B2}" type="pres">
      <dgm:prSet presAssocID="{C29A2877-D327-472A-B8DE-A9582740D1C4}" presName="composite" presStyleCnt="0"/>
      <dgm:spPr/>
    </dgm:pt>
    <dgm:pt modelId="{E5A60AEB-AC99-48F9-A630-D706383CE830}" type="pres">
      <dgm:prSet presAssocID="{C29A2877-D327-472A-B8DE-A9582740D1C4}" presName="ConnectorPoint" presStyleLbl="lnNode1" presStyleIdx="4" presStyleCnt="5"/>
      <dgm:spPr/>
    </dgm:pt>
    <dgm:pt modelId="{DAA99B08-B3AE-4897-936E-6B401AF838B8}" type="pres">
      <dgm:prSet presAssocID="{C29A2877-D327-472A-B8DE-A9582740D1C4}" presName="DropPinPlaceHolder" presStyleCnt="0"/>
      <dgm:spPr/>
    </dgm:pt>
    <dgm:pt modelId="{53AB3C40-A8F3-42AD-ACAA-EFFE0F58231C}" type="pres">
      <dgm:prSet presAssocID="{C29A2877-D327-472A-B8DE-A9582740D1C4}" presName="DropPin" presStyleLbl="alignNode1" presStyleIdx="4" presStyleCnt="5" custLinFactNeighborY="-3516"/>
      <dgm:spPr/>
    </dgm:pt>
    <dgm:pt modelId="{D2FD05BB-C8D3-4629-A36D-3F0D8E17237D}" type="pres">
      <dgm:prSet presAssocID="{C29A2877-D327-472A-B8DE-A9582740D1C4}" presName="Ellipse" presStyleLbl="fgAcc1" presStyleIdx="5" presStyleCnt="6"/>
      <dgm:spPr>
        <a:solidFill>
          <a:schemeClr val="accent2">
            <a:alpha val="90000"/>
            <a:tint val="40000"/>
            <a:hueOff val="0"/>
            <a:satOff val="0"/>
            <a:lumOff val="0"/>
            <a:alphaOff val="0"/>
          </a:schemeClr>
        </a:solidFill>
        <a:ln w="12700" cap="flat" cmpd="sng" algn="ctr">
          <a:noFill/>
          <a:prstDash val="solid"/>
          <a:miter lim="800000"/>
        </a:ln>
        <a:effectLst/>
      </dgm:spPr>
    </dgm:pt>
    <dgm:pt modelId="{A27C66FE-A882-45CB-AA8B-D41CAAC87FCE}" type="pres">
      <dgm:prSet presAssocID="{C29A2877-D327-472A-B8DE-A9582740D1C4}" presName="L2TextContainer" presStyleLbl="revTx" presStyleIdx="8" presStyleCnt="10">
        <dgm:presLayoutVars>
          <dgm:bulletEnabled val="1"/>
        </dgm:presLayoutVars>
      </dgm:prSet>
      <dgm:spPr/>
    </dgm:pt>
    <dgm:pt modelId="{A3AC5A82-45CF-44A1-B41F-635DAC5A92BB}" type="pres">
      <dgm:prSet presAssocID="{C29A2877-D327-472A-B8DE-A9582740D1C4}" presName="L1TextContainer" presStyleLbl="revTx" presStyleIdx="9" presStyleCnt="10">
        <dgm:presLayoutVars>
          <dgm:chMax val="1"/>
          <dgm:chPref val="1"/>
          <dgm:bulletEnabled val="1"/>
        </dgm:presLayoutVars>
      </dgm:prSet>
      <dgm:spPr/>
    </dgm:pt>
    <dgm:pt modelId="{1513F0EC-F72E-4447-AE42-46AD1B95828E}" type="pres">
      <dgm:prSet presAssocID="{C29A2877-D327-472A-B8DE-A9582740D1C4}" presName="ConnectLine" presStyleLbl="sibTrans1D1" presStyleIdx="4" presStyleCnt="5"/>
      <dgm:spPr>
        <a:noFill/>
        <a:ln w="9525" cap="flat" cmpd="sng" algn="ctr">
          <a:solidFill>
            <a:schemeClr val="accent2">
              <a:lumMod val="50000"/>
            </a:schemeClr>
          </a:solidFill>
          <a:prstDash val="dash"/>
          <a:miter lim="800000"/>
        </a:ln>
        <a:effectLst/>
      </dgm:spPr>
    </dgm:pt>
    <dgm:pt modelId="{AEE1B82C-0846-4933-84C5-2CE9F6ABE6B4}" type="pres">
      <dgm:prSet presAssocID="{C29A2877-D327-472A-B8DE-A9582740D1C4}" presName="EmptyPlaceHolder" presStyleCnt="0"/>
      <dgm:spPr/>
    </dgm:pt>
  </dgm:ptLst>
  <dgm:cxnLst>
    <dgm:cxn modelId="{C931C116-D95F-4163-9A52-CF4A68524045}" type="presOf" srcId="{04956CC5-BC9D-4B6B-9065-8589629A4900}" destId="{FA75F9D6-BA19-40B6-8EBB-F8B5A1A5DB04}" srcOrd="0" destOrd="0" presId="urn:microsoft.com/office/officeart/2017/3/layout/DropPinTimeline#2"/>
    <dgm:cxn modelId="{21F68C21-0932-40ED-B3AD-15446DF383C2}" srcId="{93FF5F9D-AAFA-4950-8546-6AECA4470D48}" destId="{7C246739-132B-41AD-8DFA-A108B89D138D}" srcOrd="0" destOrd="0" parTransId="{6DC6AB27-331E-4C02-81E1-D2DC0951F94A}" sibTransId="{ABE6CE27-78DF-4DFE-AE98-C519395C0138}"/>
    <dgm:cxn modelId="{D76B7430-3357-4174-8439-41EDA872EF5F}" srcId="{C29A2877-D327-472A-B8DE-A9582740D1C4}" destId="{25D1910D-4E8B-4393-8125-38DEB2A68B1E}" srcOrd="0" destOrd="0" parTransId="{71FC1CD1-8933-446D-A410-F2E5ECFCDCD4}" sibTransId="{FD38C820-2D77-442C-81A5-3C5E08D280FF}"/>
    <dgm:cxn modelId="{10C14F34-D61A-4E98-B25B-3E085A103CE3}" type="presOf" srcId="{160C5714-0868-4287-90D8-28FB7BF6BD2C}" destId="{407671DE-689A-4402-8922-08873E63480D}" srcOrd="0" destOrd="0" presId="urn:microsoft.com/office/officeart/2017/3/layout/DropPinTimeline#2"/>
    <dgm:cxn modelId="{0A3B7C5F-7735-4608-8242-E6F73844D071}" srcId="{160C5714-0868-4287-90D8-28FB7BF6BD2C}" destId="{216BC4CD-18EE-4F27-8680-F1299126CE77}" srcOrd="1" destOrd="0" parTransId="{9035202F-34B7-4FD2-ABEC-FBF9181D08E7}" sibTransId="{53BD166D-91E5-487C-BD55-AC4B1FA9AFAB}"/>
    <dgm:cxn modelId="{D3B44B6B-32F4-4666-9E0D-35AD154A991D}" type="presOf" srcId="{9D775CEA-FB87-47C4-9A33-B679A4F91D5A}" destId="{A292B0A5-8BE5-4E84-8618-26EA28CFF4A3}" srcOrd="0" destOrd="0" presId="urn:microsoft.com/office/officeart/2017/3/layout/DropPinTimeline#2"/>
    <dgm:cxn modelId="{7FC77A4B-E8BA-4ED1-8C7D-35DAC5CF05AE}" type="presOf" srcId="{C9D54AD6-2B46-4A5C-8B15-6EB605017506}" destId="{07310A89-F151-435B-963F-FD9908E8C694}" srcOrd="0" destOrd="0" presId="urn:microsoft.com/office/officeart/2017/3/layout/DropPinTimeline#2"/>
    <dgm:cxn modelId="{CC905A76-295A-4FFC-80CC-121D0348C7C3}" type="presOf" srcId="{25D1910D-4E8B-4393-8125-38DEB2A68B1E}" destId="{A27C66FE-A882-45CB-AA8B-D41CAAC87FCE}" srcOrd="0" destOrd="0" presId="urn:microsoft.com/office/officeart/2017/3/layout/DropPinTimeline#2"/>
    <dgm:cxn modelId="{18BE9379-4D46-41C4-BE8B-6162341AFC90}" type="presOf" srcId="{216BC4CD-18EE-4F27-8680-F1299126CE77}" destId="{6386BA6E-453A-41E1-ADAD-7626B92BD1BF}" srcOrd="0" destOrd="0" presId="urn:microsoft.com/office/officeart/2017/3/layout/DropPinTimeline#2"/>
    <dgm:cxn modelId="{2444D88F-0E32-44B0-A225-89016015B7F7}" type="presOf" srcId="{E40F4386-8831-418F-B705-2EF711FB0638}" destId="{AA393DB5-4DAB-4AB9-875A-4BE9E87DA2BF}" srcOrd="0" destOrd="0" presId="urn:microsoft.com/office/officeart/2017/3/layout/DropPinTimeline#2"/>
    <dgm:cxn modelId="{7FD8009C-0CEB-41DE-B0CC-709282B25D15}" srcId="{E40F4386-8831-418F-B705-2EF711FB0638}" destId="{9D775CEA-FB87-47C4-9A33-B679A4F91D5A}" srcOrd="0" destOrd="0" parTransId="{C3B4CFE3-1417-4427-AA54-FBDCAAFFE651}" sibTransId="{DCB568C9-3C02-42D5-BA11-189A5C3024AA}"/>
    <dgm:cxn modelId="{E06C2FA0-97C9-4115-8036-5641738523F0}" srcId="{160C5714-0868-4287-90D8-28FB7BF6BD2C}" destId="{C29A2877-D327-472A-B8DE-A9582740D1C4}" srcOrd="4" destOrd="0" parTransId="{ACB8F89D-E3F0-46D6-9FE2-0E08ED03F108}" sibTransId="{4C9B2A60-E155-4BBB-A3EE-15AEEAA6D5C7}"/>
    <dgm:cxn modelId="{369994A5-D668-4BAA-BAE5-4659A47CAE31}" srcId="{160C5714-0868-4287-90D8-28FB7BF6BD2C}" destId="{57D926EE-FF1C-4F8E-BE58-791552003389}" srcOrd="3" destOrd="0" parTransId="{73E44EEA-ED9D-47FC-9428-986D0A1FC4C0}" sibTransId="{A8CFE573-C424-4A7A-A6DC-2CAFAF6BE4BE}"/>
    <dgm:cxn modelId="{BE51D2B2-029C-4554-8705-90B588CC81C4}" srcId="{57D926EE-FF1C-4F8E-BE58-791552003389}" destId="{04956CC5-BC9D-4B6B-9065-8589629A4900}" srcOrd="0" destOrd="0" parTransId="{EF3CCB5D-2D2B-414F-9C3E-2A98641DE75C}" sibTransId="{4A8BA95F-C155-4C29-BC73-64B882D2BD09}"/>
    <dgm:cxn modelId="{A669F5B8-DA28-4449-90FB-EEE9934BB926}" type="presOf" srcId="{7C246739-132B-41AD-8DFA-A108B89D138D}" destId="{C08C98A3-4322-425C-8260-4319044AFBF1}" srcOrd="0" destOrd="0" presId="urn:microsoft.com/office/officeart/2017/3/layout/DropPinTimeline#2"/>
    <dgm:cxn modelId="{6DB8FFBA-487B-4E87-9D41-FD7AF2F69CF4}" srcId="{160C5714-0868-4287-90D8-28FB7BF6BD2C}" destId="{E40F4386-8831-418F-B705-2EF711FB0638}" srcOrd="0" destOrd="0" parTransId="{BA5DB78F-0BD1-45CF-9B96-46A70AB3D9A2}" sibTransId="{D0CAE994-5783-41EC-9711-4E1D519F3834}"/>
    <dgm:cxn modelId="{2902D5BE-EF6A-45D9-AC50-2A926447378C}" type="presOf" srcId="{C29A2877-D327-472A-B8DE-A9582740D1C4}" destId="{A3AC5A82-45CF-44A1-B41F-635DAC5A92BB}" srcOrd="0" destOrd="0" presId="urn:microsoft.com/office/officeart/2017/3/layout/DropPinTimeline#2"/>
    <dgm:cxn modelId="{792B05C2-5166-497A-B522-DD33ED15AE00}" srcId="{216BC4CD-18EE-4F27-8680-F1299126CE77}" destId="{C9D54AD6-2B46-4A5C-8B15-6EB605017506}" srcOrd="0" destOrd="0" parTransId="{F129E4C2-7904-46D3-A1B6-3961A818C015}" sibTransId="{BF7E5694-37A7-4053-9E35-03119E673100}"/>
    <dgm:cxn modelId="{83671CC9-41F2-4E7E-A85E-DE4F070CC683}" type="presOf" srcId="{57D926EE-FF1C-4F8E-BE58-791552003389}" destId="{7759EFD6-8D9B-407B-BFD2-E887C01621A3}" srcOrd="0" destOrd="0" presId="urn:microsoft.com/office/officeart/2017/3/layout/DropPinTimeline#2"/>
    <dgm:cxn modelId="{76B37DC9-021F-435E-A937-1E43299993ED}" type="presOf" srcId="{93FF5F9D-AAFA-4950-8546-6AECA4470D48}" destId="{52F3B4A2-8EDD-4B40-B5F3-A1CECB56D29F}" srcOrd="0" destOrd="0" presId="urn:microsoft.com/office/officeart/2017/3/layout/DropPinTimeline#2"/>
    <dgm:cxn modelId="{06A2C4EF-834F-43FD-B45A-1554E6A68EBB}" srcId="{160C5714-0868-4287-90D8-28FB7BF6BD2C}" destId="{93FF5F9D-AAFA-4950-8546-6AECA4470D48}" srcOrd="2" destOrd="0" parTransId="{3D298734-E7B7-4677-BE81-F586C8D97438}" sibTransId="{38F0A00F-2CCF-46E9-AA53-7C6F7D500B84}"/>
    <dgm:cxn modelId="{F650EFB1-D4C6-4862-8FB9-16F7BAEBF45A}" type="presParOf" srcId="{407671DE-689A-4402-8922-08873E63480D}" destId="{1E8C53CE-312B-400D-8E6A-4635CB4CE270}" srcOrd="0" destOrd="0" presId="urn:microsoft.com/office/officeart/2017/3/layout/DropPinTimeline#2"/>
    <dgm:cxn modelId="{45CEB2C8-3944-451B-AB84-55DFF5AD7229}" type="presParOf" srcId="{407671DE-689A-4402-8922-08873E63480D}" destId="{46D0A0B6-99C1-4C93-9D07-D394FCD06FBC}" srcOrd="1" destOrd="0" presId="urn:microsoft.com/office/officeart/2017/3/layout/DropPinTimeline#2"/>
    <dgm:cxn modelId="{50CAAA4A-9818-4CAF-B2CD-5CC2200024D0}" type="presParOf" srcId="{46D0A0B6-99C1-4C93-9D07-D394FCD06FBC}" destId="{54FA9F05-68DF-4858-B50D-DCEC408D98A0}" srcOrd="0" destOrd="0" presId="urn:microsoft.com/office/officeart/2017/3/layout/DropPinTimeline#2"/>
    <dgm:cxn modelId="{E59A2C67-A226-420A-A7D6-A3DEEA57D599}" type="presParOf" srcId="{54FA9F05-68DF-4858-B50D-DCEC408D98A0}" destId="{CDDE1E5C-76D1-411D-97D4-8F1977E9842D}" srcOrd="0" destOrd="0" presId="urn:microsoft.com/office/officeart/2017/3/layout/DropPinTimeline#2"/>
    <dgm:cxn modelId="{7325BEDF-85C6-4EE4-8783-8FACC86DEF05}" type="presParOf" srcId="{54FA9F05-68DF-4858-B50D-DCEC408D98A0}" destId="{A3C084F2-0093-4679-BE5F-A72847C99793}" srcOrd="1" destOrd="0" presId="urn:microsoft.com/office/officeart/2017/3/layout/DropPinTimeline#2"/>
    <dgm:cxn modelId="{8E924743-A3AE-4A68-8847-E1245E8F11A6}" type="presParOf" srcId="{A3C084F2-0093-4679-BE5F-A72847C99793}" destId="{0A69E26B-610A-460B-8DC9-F49A37B64039}" srcOrd="0" destOrd="0" presId="urn:microsoft.com/office/officeart/2017/3/layout/DropPinTimeline#2"/>
    <dgm:cxn modelId="{2658AEA3-E635-4955-94FB-47F84F7AC8AE}" type="presParOf" srcId="{A3C084F2-0093-4679-BE5F-A72847C99793}" destId="{0D47F3AA-634C-409F-BD69-E4BACD9CCCFA}" srcOrd="1" destOrd="0" presId="urn:microsoft.com/office/officeart/2017/3/layout/DropPinTimeline#2"/>
    <dgm:cxn modelId="{2F527535-AA46-4504-AF77-D1BBAD0B28F3}" type="presParOf" srcId="{54FA9F05-68DF-4858-B50D-DCEC408D98A0}" destId="{A292B0A5-8BE5-4E84-8618-26EA28CFF4A3}" srcOrd="2" destOrd="0" presId="urn:microsoft.com/office/officeart/2017/3/layout/DropPinTimeline#2"/>
    <dgm:cxn modelId="{8D8944A1-9784-4882-8B46-FD7DBED292F6}" type="presParOf" srcId="{54FA9F05-68DF-4858-B50D-DCEC408D98A0}" destId="{AA393DB5-4DAB-4AB9-875A-4BE9E87DA2BF}" srcOrd="3" destOrd="0" presId="urn:microsoft.com/office/officeart/2017/3/layout/DropPinTimeline#2"/>
    <dgm:cxn modelId="{58729BB9-7565-4DA5-8AB2-BE5C21C104B9}" type="presParOf" srcId="{54FA9F05-68DF-4858-B50D-DCEC408D98A0}" destId="{D10F2BCE-B77B-4F05-95FD-A65109E5DEA0}" srcOrd="4" destOrd="0" presId="urn:microsoft.com/office/officeart/2017/3/layout/DropPinTimeline#2"/>
    <dgm:cxn modelId="{7162528D-DB12-4A2F-8EC0-59D06940C344}" type="presParOf" srcId="{54FA9F05-68DF-4858-B50D-DCEC408D98A0}" destId="{7842451D-72E5-4EF0-B35E-DA20F99FD31B}" srcOrd="5" destOrd="0" presId="urn:microsoft.com/office/officeart/2017/3/layout/DropPinTimeline#2"/>
    <dgm:cxn modelId="{78C24D92-04AA-41ED-B3EF-E9EA4A29DD44}" type="presParOf" srcId="{46D0A0B6-99C1-4C93-9D07-D394FCD06FBC}" destId="{B17D2C92-48C0-4F3D-88BD-E2B451D76F57}" srcOrd="1" destOrd="0" presId="urn:microsoft.com/office/officeart/2017/3/layout/DropPinTimeline#2"/>
    <dgm:cxn modelId="{072874F7-354B-4196-80EE-C95FD4D59F01}" type="presParOf" srcId="{46D0A0B6-99C1-4C93-9D07-D394FCD06FBC}" destId="{FBE92DF5-B8E0-497C-B190-87AC73E45970}" srcOrd="2" destOrd="0" presId="urn:microsoft.com/office/officeart/2017/3/layout/DropPinTimeline#2"/>
    <dgm:cxn modelId="{1B6BD508-264B-4735-8B64-4EE09229551D}" type="presParOf" srcId="{FBE92DF5-B8E0-497C-B190-87AC73E45970}" destId="{94B71067-EBEC-4112-A9D1-8B8A7A437FC8}" srcOrd="0" destOrd="0" presId="urn:microsoft.com/office/officeart/2017/3/layout/DropPinTimeline#2"/>
    <dgm:cxn modelId="{188E73C3-C3CE-4577-BDD8-2F50DCD7D18C}" type="presParOf" srcId="{FBE92DF5-B8E0-497C-B190-87AC73E45970}" destId="{7514FAA3-F485-4827-B6A2-FC89911A0BB4}" srcOrd="1" destOrd="0" presId="urn:microsoft.com/office/officeart/2017/3/layout/DropPinTimeline#2"/>
    <dgm:cxn modelId="{0E3B5A9E-474A-49CE-AB0A-31281E1666B3}" type="presParOf" srcId="{7514FAA3-F485-4827-B6A2-FC89911A0BB4}" destId="{11AAD205-8152-4363-B661-3C3A26A103FF}" srcOrd="0" destOrd="0" presId="urn:microsoft.com/office/officeart/2017/3/layout/DropPinTimeline#2"/>
    <dgm:cxn modelId="{9978D3F0-7825-4651-8831-64DB8B0EDD2F}" type="presParOf" srcId="{7514FAA3-F485-4827-B6A2-FC89911A0BB4}" destId="{2E4364CD-3B8A-4A42-AB11-744F4277900A}" srcOrd="1" destOrd="0" presId="urn:microsoft.com/office/officeart/2017/3/layout/DropPinTimeline#2"/>
    <dgm:cxn modelId="{AA2613ED-7E07-4471-8351-2E7C44B24555}" type="presParOf" srcId="{FBE92DF5-B8E0-497C-B190-87AC73E45970}" destId="{07310A89-F151-435B-963F-FD9908E8C694}" srcOrd="2" destOrd="0" presId="urn:microsoft.com/office/officeart/2017/3/layout/DropPinTimeline#2"/>
    <dgm:cxn modelId="{2A12B8FB-19E1-4667-BFC9-DDE691F89F5C}" type="presParOf" srcId="{FBE92DF5-B8E0-497C-B190-87AC73E45970}" destId="{6386BA6E-453A-41E1-ADAD-7626B92BD1BF}" srcOrd="3" destOrd="0" presId="urn:microsoft.com/office/officeart/2017/3/layout/DropPinTimeline#2"/>
    <dgm:cxn modelId="{91A6C96D-6CBE-4FFD-B95E-C61DED275425}" type="presParOf" srcId="{FBE92DF5-B8E0-497C-B190-87AC73E45970}" destId="{DB95D829-80DF-4ADA-B04C-CE92ADFB6606}" srcOrd="4" destOrd="0" presId="urn:microsoft.com/office/officeart/2017/3/layout/DropPinTimeline#2"/>
    <dgm:cxn modelId="{46A86B31-805C-41F3-980D-2F5C5F078224}" type="presParOf" srcId="{FBE92DF5-B8E0-497C-B190-87AC73E45970}" destId="{CDFB6879-D0D6-43FC-BC0B-D27687D992EB}" srcOrd="5" destOrd="0" presId="urn:microsoft.com/office/officeart/2017/3/layout/DropPinTimeline#2"/>
    <dgm:cxn modelId="{E74FEBC0-B281-4795-9C67-47A120F21EC7}" type="presParOf" srcId="{46D0A0B6-99C1-4C93-9D07-D394FCD06FBC}" destId="{73F94D99-690C-4CBF-869A-EF5DD70CF6B4}" srcOrd="3" destOrd="0" presId="urn:microsoft.com/office/officeart/2017/3/layout/DropPinTimeline#2"/>
    <dgm:cxn modelId="{A07BD669-7CF3-45EE-A6DF-20AFB3B6C26D}" type="presParOf" srcId="{46D0A0B6-99C1-4C93-9D07-D394FCD06FBC}" destId="{CEDC3BDA-322C-4005-A3A5-77E148865242}" srcOrd="4" destOrd="0" presId="urn:microsoft.com/office/officeart/2017/3/layout/DropPinTimeline#2"/>
    <dgm:cxn modelId="{3D5668AF-8A60-4283-9007-A02F4789CE89}" type="presParOf" srcId="{CEDC3BDA-322C-4005-A3A5-77E148865242}" destId="{83D4573F-3CB1-4541-8BEE-E8224A8ED015}" srcOrd="0" destOrd="0" presId="urn:microsoft.com/office/officeart/2017/3/layout/DropPinTimeline#2"/>
    <dgm:cxn modelId="{89D48B6C-E688-4001-9B14-9544F9786E4D}" type="presParOf" srcId="{CEDC3BDA-322C-4005-A3A5-77E148865242}" destId="{192BBF61-2B64-4E18-92EE-EF8B6030201C}" srcOrd="1" destOrd="0" presId="urn:microsoft.com/office/officeart/2017/3/layout/DropPinTimeline#2"/>
    <dgm:cxn modelId="{5D5A2DD4-4593-4636-9DF1-7E1B9121480E}" type="presParOf" srcId="{192BBF61-2B64-4E18-92EE-EF8B6030201C}" destId="{63CCDBCC-C40A-41AF-BB40-B20A9AB919D8}" srcOrd="0" destOrd="0" presId="urn:microsoft.com/office/officeart/2017/3/layout/DropPinTimeline#2"/>
    <dgm:cxn modelId="{6D9529CB-1D35-4154-93CA-D3B0E953849F}" type="presParOf" srcId="{192BBF61-2B64-4E18-92EE-EF8B6030201C}" destId="{C25D9000-2762-4B6C-BFD6-7B6C2D0122B9}" srcOrd="1" destOrd="0" presId="urn:microsoft.com/office/officeart/2017/3/layout/DropPinTimeline#2"/>
    <dgm:cxn modelId="{2AAA318E-CA0A-4DF0-87F8-09BF0BCB4E42}" type="presParOf" srcId="{CEDC3BDA-322C-4005-A3A5-77E148865242}" destId="{C08C98A3-4322-425C-8260-4319044AFBF1}" srcOrd="2" destOrd="0" presId="urn:microsoft.com/office/officeart/2017/3/layout/DropPinTimeline#2"/>
    <dgm:cxn modelId="{43527A2D-7397-490D-892F-51D8318A0B7D}" type="presParOf" srcId="{CEDC3BDA-322C-4005-A3A5-77E148865242}" destId="{52F3B4A2-8EDD-4B40-B5F3-A1CECB56D29F}" srcOrd="3" destOrd="0" presId="urn:microsoft.com/office/officeart/2017/3/layout/DropPinTimeline#2"/>
    <dgm:cxn modelId="{71C05C7D-CB3F-4CB1-9C7F-76D56A5E1BB9}" type="presParOf" srcId="{CEDC3BDA-322C-4005-A3A5-77E148865242}" destId="{4A2B3FB7-F9B6-43D5-A931-C70A3750EA87}" srcOrd="4" destOrd="0" presId="urn:microsoft.com/office/officeart/2017/3/layout/DropPinTimeline#2"/>
    <dgm:cxn modelId="{A8F17853-242E-4CAC-A957-03F40ECFDDAF}" type="presParOf" srcId="{CEDC3BDA-322C-4005-A3A5-77E148865242}" destId="{BA1A1A8C-A776-4D01-B097-263B42C05CD4}" srcOrd="5" destOrd="0" presId="urn:microsoft.com/office/officeart/2017/3/layout/DropPinTimeline#2"/>
    <dgm:cxn modelId="{4B878EA8-DFCE-4824-BAC9-1B2ED76029AC}" type="presParOf" srcId="{46D0A0B6-99C1-4C93-9D07-D394FCD06FBC}" destId="{06E0E481-BB98-4161-9BDE-A1547F63DD20}" srcOrd="5" destOrd="0" presId="urn:microsoft.com/office/officeart/2017/3/layout/DropPinTimeline#2"/>
    <dgm:cxn modelId="{2F329AD8-76DF-4A15-8D59-479BB71AFC74}" type="presParOf" srcId="{46D0A0B6-99C1-4C93-9D07-D394FCD06FBC}" destId="{FB2E9D8E-3404-4E79-B215-9DBE16583FBD}" srcOrd="6" destOrd="0" presId="urn:microsoft.com/office/officeart/2017/3/layout/DropPinTimeline#2"/>
    <dgm:cxn modelId="{DC926A6F-7F09-49BE-B1EC-054FA0CF05CC}" type="presParOf" srcId="{FB2E9D8E-3404-4E79-B215-9DBE16583FBD}" destId="{A4A288FA-2972-4660-B846-F0F60F21A8F3}" srcOrd="0" destOrd="0" presId="urn:microsoft.com/office/officeart/2017/3/layout/DropPinTimeline#2"/>
    <dgm:cxn modelId="{9728EB52-C7F3-40E5-B029-BDAD5FB7E158}" type="presParOf" srcId="{FB2E9D8E-3404-4E79-B215-9DBE16583FBD}" destId="{B00C1F6C-3838-4D06-B744-0D84C6431A13}" srcOrd="1" destOrd="0" presId="urn:microsoft.com/office/officeart/2017/3/layout/DropPinTimeline#2"/>
    <dgm:cxn modelId="{972AC632-935C-4E2B-B212-ADF6F8093A51}" type="presParOf" srcId="{B00C1F6C-3838-4D06-B744-0D84C6431A13}" destId="{4C5813BC-956A-4F8C-B1AA-086730732ACF}" srcOrd="0" destOrd="0" presId="urn:microsoft.com/office/officeart/2017/3/layout/DropPinTimeline#2"/>
    <dgm:cxn modelId="{04CAE77E-9ACD-4B44-B3C5-EE3102BEFF0F}" type="presParOf" srcId="{B00C1F6C-3838-4D06-B744-0D84C6431A13}" destId="{30745FD9-45E6-4F2F-952E-B76E1E38EA48}" srcOrd="1" destOrd="0" presId="urn:microsoft.com/office/officeart/2017/3/layout/DropPinTimeline#2"/>
    <dgm:cxn modelId="{D8C1505F-2890-4AE9-8DBE-F59690E3FC19}" type="presParOf" srcId="{FB2E9D8E-3404-4E79-B215-9DBE16583FBD}" destId="{FA75F9D6-BA19-40B6-8EBB-F8B5A1A5DB04}" srcOrd="2" destOrd="0" presId="urn:microsoft.com/office/officeart/2017/3/layout/DropPinTimeline#2"/>
    <dgm:cxn modelId="{F072DB27-D644-4AF5-85CC-04A2723901E1}" type="presParOf" srcId="{FB2E9D8E-3404-4E79-B215-9DBE16583FBD}" destId="{7759EFD6-8D9B-407B-BFD2-E887C01621A3}" srcOrd="3" destOrd="0" presId="urn:microsoft.com/office/officeart/2017/3/layout/DropPinTimeline#2"/>
    <dgm:cxn modelId="{EE7810FC-A79D-4B6F-8C47-6840A6A1B18E}" type="presParOf" srcId="{FB2E9D8E-3404-4E79-B215-9DBE16583FBD}" destId="{87D01122-9189-4BBF-B5EB-8A13E8CADCB7}" srcOrd="4" destOrd="0" presId="urn:microsoft.com/office/officeart/2017/3/layout/DropPinTimeline#2"/>
    <dgm:cxn modelId="{36CE839A-0281-463F-A166-AA2AEA03814D}" type="presParOf" srcId="{FB2E9D8E-3404-4E79-B215-9DBE16583FBD}" destId="{F2083E7F-8909-4F43-97E9-9BDF4D0B9596}" srcOrd="5" destOrd="0" presId="urn:microsoft.com/office/officeart/2017/3/layout/DropPinTimeline#2"/>
    <dgm:cxn modelId="{2FCAF5D0-9707-4C01-A14F-4F37F3CA7BD7}" type="presParOf" srcId="{46D0A0B6-99C1-4C93-9D07-D394FCD06FBC}" destId="{6A29383C-57EA-4549-AEB6-87AA2F47DB91}" srcOrd="7" destOrd="0" presId="urn:microsoft.com/office/officeart/2017/3/layout/DropPinTimeline#2"/>
    <dgm:cxn modelId="{A22D7475-0290-4A1F-9695-5DD31546B5BB}" type="presParOf" srcId="{46D0A0B6-99C1-4C93-9D07-D394FCD06FBC}" destId="{07E7D5C7-192C-4FD4-8FDB-8367E75296B2}" srcOrd="8" destOrd="0" presId="urn:microsoft.com/office/officeart/2017/3/layout/DropPinTimeline#2"/>
    <dgm:cxn modelId="{6D74CCFA-1554-40A6-B63C-B67B728B822F}" type="presParOf" srcId="{07E7D5C7-192C-4FD4-8FDB-8367E75296B2}" destId="{E5A60AEB-AC99-48F9-A630-D706383CE830}" srcOrd="0" destOrd="0" presId="urn:microsoft.com/office/officeart/2017/3/layout/DropPinTimeline#2"/>
    <dgm:cxn modelId="{4876517A-805F-4E13-8A0A-48FEDDF9A615}" type="presParOf" srcId="{07E7D5C7-192C-4FD4-8FDB-8367E75296B2}" destId="{DAA99B08-B3AE-4897-936E-6B401AF838B8}" srcOrd="1" destOrd="0" presId="urn:microsoft.com/office/officeart/2017/3/layout/DropPinTimeline#2"/>
    <dgm:cxn modelId="{5273337A-5399-4265-8DA8-92DF7708F474}" type="presParOf" srcId="{DAA99B08-B3AE-4897-936E-6B401AF838B8}" destId="{53AB3C40-A8F3-42AD-ACAA-EFFE0F58231C}" srcOrd="0" destOrd="0" presId="urn:microsoft.com/office/officeart/2017/3/layout/DropPinTimeline#2"/>
    <dgm:cxn modelId="{5782B0F8-B598-44E2-A14A-F0A3B3E18284}" type="presParOf" srcId="{DAA99B08-B3AE-4897-936E-6B401AF838B8}" destId="{D2FD05BB-C8D3-4629-A36D-3F0D8E17237D}" srcOrd="1" destOrd="0" presId="urn:microsoft.com/office/officeart/2017/3/layout/DropPinTimeline#2"/>
    <dgm:cxn modelId="{0E6D86FC-57C1-4002-A0FF-52F467074A3C}" type="presParOf" srcId="{07E7D5C7-192C-4FD4-8FDB-8367E75296B2}" destId="{A27C66FE-A882-45CB-AA8B-D41CAAC87FCE}" srcOrd="2" destOrd="0" presId="urn:microsoft.com/office/officeart/2017/3/layout/DropPinTimeline#2"/>
    <dgm:cxn modelId="{33F01177-0D83-4C66-9496-B7C822ED0898}" type="presParOf" srcId="{07E7D5C7-192C-4FD4-8FDB-8367E75296B2}" destId="{A3AC5A82-45CF-44A1-B41F-635DAC5A92BB}" srcOrd="3" destOrd="0" presId="urn:microsoft.com/office/officeart/2017/3/layout/DropPinTimeline#2"/>
    <dgm:cxn modelId="{592923B0-B315-471D-82C2-A8581AEA7E69}" type="presParOf" srcId="{07E7D5C7-192C-4FD4-8FDB-8367E75296B2}" destId="{1513F0EC-F72E-4447-AE42-46AD1B95828E}" srcOrd="4" destOrd="0" presId="urn:microsoft.com/office/officeart/2017/3/layout/DropPinTimeline#2"/>
    <dgm:cxn modelId="{F2476F32-AB1B-47A5-9306-2CD703A90190}" type="presParOf" srcId="{07E7D5C7-192C-4FD4-8FDB-8367E75296B2}" destId="{AEE1B82C-0846-4933-84C5-2CE9F6ABE6B4}" srcOrd="5" destOrd="0" presId="urn:microsoft.com/office/officeart/2017/3/layout/DropPinTimeline#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5293671-B5D6-434B-BD59-421CCEC9A50B}"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s-MX"/>
        </a:p>
      </dgm:t>
    </dgm:pt>
    <dgm:pt modelId="{0839EB85-7498-4E01-ABC7-DA1CCD288C31}">
      <dgm:prSet phldrT="[Texto]" phldr="0"/>
      <dgm:spPr/>
      <dgm:t>
        <a:bodyPr/>
        <a:lstStyle/>
        <a:p>
          <a:r>
            <a:rPr lang="es-MX">
              <a:latin typeface="Walbaum Display Light"/>
            </a:rPr>
            <a:t>Wix</a:t>
          </a:r>
          <a:endParaRPr lang="es-MX"/>
        </a:p>
      </dgm:t>
    </dgm:pt>
    <dgm:pt modelId="{C3BE1103-CF96-44D8-B992-CDDEF721868A}" type="parTrans" cxnId="{3943917C-4C73-4E1E-AC04-31054B88EF82}">
      <dgm:prSet/>
      <dgm:spPr/>
      <dgm:t>
        <a:bodyPr/>
        <a:lstStyle/>
        <a:p>
          <a:endParaRPr lang="es-MX"/>
        </a:p>
      </dgm:t>
    </dgm:pt>
    <dgm:pt modelId="{6663233F-FFE0-46C9-91DA-8E25F309DD21}" type="sibTrans" cxnId="{3943917C-4C73-4E1E-AC04-31054B88EF82}">
      <dgm:prSet/>
      <dgm:spPr/>
      <dgm:t>
        <a:bodyPr/>
        <a:lstStyle/>
        <a:p>
          <a:endParaRPr lang="es-MX"/>
        </a:p>
      </dgm:t>
    </dgm:pt>
    <dgm:pt modelId="{8D9651BC-2785-4E41-AF6F-8DCFD95A87A1}">
      <dgm:prSet phldrT="[Texto]" phldr="0"/>
      <dgm:spPr/>
      <dgm:t>
        <a:bodyPr/>
        <a:lstStyle/>
        <a:p>
          <a:pPr rtl="0"/>
          <a:r>
            <a:rPr lang="es-MX">
              <a:latin typeface="Walbaum Display Light"/>
            </a:rPr>
            <a:t>Fuentes confiables</a:t>
          </a:r>
          <a:endParaRPr lang="es-MX"/>
        </a:p>
      </dgm:t>
    </dgm:pt>
    <dgm:pt modelId="{37BF0191-9E01-49B7-B1D3-1F4A7B608518}" type="parTrans" cxnId="{195BF178-83D7-4236-BB3A-900C57913D27}">
      <dgm:prSet/>
      <dgm:spPr/>
      <dgm:t>
        <a:bodyPr/>
        <a:lstStyle/>
        <a:p>
          <a:endParaRPr lang="es-MX"/>
        </a:p>
      </dgm:t>
    </dgm:pt>
    <dgm:pt modelId="{62380DD4-0A73-4912-AB56-8EB2734CC332}" type="sibTrans" cxnId="{195BF178-83D7-4236-BB3A-900C57913D27}">
      <dgm:prSet/>
      <dgm:spPr/>
      <dgm:t>
        <a:bodyPr/>
        <a:lstStyle/>
        <a:p>
          <a:endParaRPr lang="es-MX"/>
        </a:p>
      </dgm:t>
    </dgm:pt>
    <dgm:pt modelId="{D1F52CE4-BEFD-4BD6-9D46-B121417ED945}">
      <dgm:prSet phldrT="[Texto]" phldr="0"/>
      <dgm:spPr/>
      <dgm:t>
        <a:bodyPr/>
        <a:lstStyle/>
        <a:p>
          <a:pPr rtl="0"/>
          <a:r>
            <a:rPr lang="es-MX">
              <a:latin typeface="Walbaum Display Light"/>
            </a:rPr>
            <a:t>Trabajo en equipo</a:t>
          </a:r>
          <a:endParaRPr lang="es-MX"/>
        </a:p>
      </dgm:t>
    </dgm:pt>
    <dgm:pt modelId="{CE18CCC7-F5C6-42C2-B9F6-FE0D4D0B4159}" type="parTrans" cxnId="{22635893-4C38-435F-B74E-F4A59C99E809}">
      <dgm:prSet/>
      <dgm:spPr/>
      <dgm:t>
        <a:bodyPr/>
        <a:lstStyle/>
        <a:p>
          <a:endParaRPr lang="es-MX"/>
        </a:p>
      </dgm:t>
    </dgm:pt>
    <dgm:pt modelId="{4A8370D1-8E02-43AC-996B-4FFDAF5A2BC7}" type="sibTrans" cxnId="{22635893-4C38-435F-B74E-F4A59C99E809}">
      <dgm:prSet/>
      <dgm:spPr/>
      <dgm:t>
        <a:bodyPr/>
        <a:lstStyle/>
        <a:p>
          <a:endParaRPr lang="es-MX"/>
        </a:p>
      </dgm:t>
    </dgm:pt>
    <dgm:pt modelId="{6D52ED19-A875-4CE9-B729-3C44C3F99EB3}">
      <dgm:prSet phldr="0"/>
      <dgm:spPr/>
      <dgm:t>
        <a:bodyPr/>
        <a:lstStyle/>
        <a:p>
          <a:pPr rtl="0"/>
          <a:r>
            <a:rPr lang="es-MX">
              <a:solidFill>
                <a:srgbClr val="FFFFFF"/>
              </a:solidFill>
            </a:rPr>
            <a:t>Plataforma principal para el diseño y publicación del sitio web. Su flexibilidad permitió integrar secciones temáticas y recursos visuales.</a:t>
          </a:r>
          <a:endParaRPr lang="es-MX">
            <a:latin typeface="Walbaum Display Light"/>
          </a:endParaRPr>
        </a:p>
      </dgm:t>
    </dgm:pt>
    <dgm:pt modelId="{EBF7015D-D5A8-40F4-991E-FE555F19FF8F}" type="parTrans" cxnId="{38C21F8F-B5E5-4789-8FAD-03FACB11C234}">
      <dgm:prSet/>
      <dgm:spPr/>
    </dgm:pt>
    <dgm:pt modelId="{B07676D5-162D-49FC-AB05-FEA9C07C5ECD}" type="sibTrans" cxnId="{38C21F8F-B5E5-4789-8FAD-03FACB11C234}">
      <dgm:prSet/>
      <dgm:spPr/>
    </dgm:pt>
    <dgm:pt modelId="{8237AC19-A0CF-454E-98CF-025428BD51B3}">
      <dgm:prSet phldr="0"/>
      <dgm:spPr/>
      <dgm:t>
        <a:bodyPr/>
        <a:lstStyle/>
        <a:p>
          <a:pPr rtl="0"/>
          <a:r>
            <a:rPr lang="es-MX">
              <a:solidFill>
                <a:srgbClr val="FFFFFF"/>
              </a:solidFill>
            </a:rPr>
            <a:t>Se consultaron artículos académicos, legislación vigente, entrevistas con docentes especializados y recursos de divulgación jurídica.</a:t>
          </a:r>
          <a:endParaRPr lang="es-MX">
            <a:latin typeface="Walbaum Display Light"/>
          </a:endParaRPr>
        </a:p>
      </dgm:t>
    </dgm:pt>
    <dgm:pt modelId="{814649CD-8B10-4996-A52C-295BB79BB090}" type="parTrans" cxnId="{20BE27EA-9A93-4CD2-BC87-76F1D3CA5E0E}">
      <dgm:prSet/>
      <dgm:spPr/>
    </dgm:pt>
    <dgm:pt modelId="{10380554-C8AC-4A58-998D-84F47804366F}" type="sibTrans" cxnId="{20BE27EA-9A93-4CD2-BC87-76F1D3CA5E0E}">
      <dgm:prSet/>
      <dgm:spPr/>
    </dgm:pt>
    <dgm:pt modelId="{1DE8B66E-0CDA-4A34-BA48-1AECA35A4268}">
      <dgm:prSet phldr="0"/>
      <dgm:spPr/>
      <dgm:t>
        <a:bodyPr/>
        <a:lstStyle/>
        <a:p>
          <a:pPr rtl="0"/>
          <a:r>
            <a:rPr lang="es-MX">
              <a:solidFill>
                <a:srgbClr val="FFFFFF"/>
              </a:solidFill>
            </a:rPr>
            <a:t>Participaron estudiantes de Derecho con conocimientos en temas empresariales y docentes que ofrecieron orientación metodológica y revisión académica.</a:t>
          </a:r>
          <a:endParaRPr lang="es-MX"/>
        </a:p>
      </dgm:t>
    </dgm:pt>
    <dgm:pt modelId="{CBAD98A6-A0A2-4B36-AADA-B500F3450F4C}" type="parTrans" cxnId="{39E40054-8651-4DF6-8772-406C1148D581}">
      <dgm:prSet/>
      <dgm:spPr/>
    </dgm:pt>
    <dgm:pt modelId="{E27A8289-3270-4210-9EF0-C2E18DB84B9C}" type="sibTrans" cxnId="{39E40054-8651-4DF6-8772-406C1148D581}">
      <dgm:prSet/>
      <dgm:spPr/>
    </dgm:pt>
    <dgm:pt modelId="{64E99500-E596-463C-AE3D-AEAB358E0460}" type="pres">
      <dgm:prSet presAssocID="{F5293671-B5D6-434B-BD59-421CCEC9A50B}" presName="theList" presStyleCnt="0">
        <dgm:presLayoutVars>
          <dgm:dir/>
          <dgm:animLvl val="lvl"/>
          <dgm:resizeHandles val="exact"/>
        </dgm:presLayoutVars>
      </dgm:prSet>
      <dgm:spPr/>
    </dgm:pt>
    <dgm:pt modelId="{AD044979-53BC-4D04-ACA1-1D892A601F19}" type="pres">
      <dgm:prSet presAssocID="{0839EB85-7498-4E01-ABC7-DA1CCD288C31}" presName="compNode" presStyleCnt="0"/>
      <dgm:spPr/>
    </dgm:pt>
    <dgm:pt modelId="{36D240A3-B517-4D5F-A702-518142C438D5}" type="pres">
      <dgm:prSet presAssocID="{0839EB85-7498-4E01-ABC7-DA1CCD288C31}" presName="aNode" presStyleLbl="bgShp" presStyleIdx="0" presStyleCnt="3"/>
      <dgm:spPr/>
    </dgm:pt>
    <dgm:pt modelId="{5215155E-14F9-46DF-8469-6698268BBA7D}" type="pres">
      <dgm:prSet presAssocID="{0839EB85-7498-4E01-ABC7-DA1CCD288C31}" presName="textNode" presStyleLbl="bgShp" presStyleIdx="0" presStyleCnt="3"/>
      <dgm:spPr/>
    </dgm:pt>
    <dgm:pt modelId="{4C6F2E5F-1E01-42E8-B7A1-C152D4524020}" type="pres">
      <dgm:prSet presAssocID="{0839EB85-7498-4E01-ABC7-DA1CCD288C31}" presName="compChildNode" presStyleCnt="0"/>
      <dgm:spPr/>
    </dgm:pt>
    <dgm:pt modelId="{9A5E1DA5-7FEB-4E07-94FD-ECAEE4E1D8E6}" type="pres">
      <dgm:prSet presAssocID="{0839EB85-7498-4E01-ABC7-DA1CCD288C31}" presName="theInnerList" presStyleCnt="0"/>
      <dgm:spPr/>
    </dgm:pt>
    <dgm:pt modelId="{6648BA04-12FC-4105-A2E0-98AA0DDAD93D}" type="pres">
      <dgm:prSet presAssocID="{6D52ED19-A875-4CE9-B729-3C44C3F99EB3}" presName="childNode" presStyleLbl="node1" presStyleIdx="0" presStyleCnt="3">
        <dgm:presLayoutVars>
          <dgm:bulletEnabled val="1"/>
        </dgm:presLayoutVars>
      </dgm:prSet>
      <dgm:spPr/>
    </dgm:pt>
    <dgm:pt modelId="{695D9CE8-58DA-49D9-93D5-E9220C4D798F}" type="pres">
      <dgm:prSet presAssocID="{0839EB85-7498-4E01-ABC7-DA1CCD288C31}" presName="aSpace" presStyleCnt="0"/>
      <dgm:spPr/>
    </dgm:pt>
    <dgm:pt modelId="{05AFFA39-93D1-4083-96B9-993E4BF00158}" type="pres">
      <dgm:prSet presAssocID="{8D9651BC-2785-4E41-AF6F-8DCFD95A87A1}" presName="compNode" presStyleCnt="0"/>
      <dgm:spPr/>
    </dgm:pt>
    <dgm:pt modelId="{1249D823-034D-4F84-BFA1-6A09FEB077E2}" type="pres">
      <dgm:prSet presAssocID="{8D9651BC-2785-4E41-AF6F-8DCFD95A87A1}" presName="aNode" presStyleLbl="bgShp" presStyleIdx="1" presStyleCnt="3"/>
      <dgm:spPr/>
    </dgm:pt>
    <dgm:pt modelId="{6DE9BD67-E67A-4291-B52C-31709BB83C1E}" type="pres">
      <dgm:prSet presAssocID="{8D9651BC-2785-4E41-AF6F-8DCFD95A87A1}" presName="textNode" presStyleLbl="bgShp" presStyleIdx="1" presStyleCnt="3"/>
      <dgm:spPr/>
    </dgm:pt>
    <dgm:pt modelId="{BB646FE9-1BCE-4DBD-BD87-83C1AF1694B5}" type="pres">
      <dgm:prSet presAssocID="{8D9651BC-2785-4E41-AF6F-8DCFD95A87A1}" presName="compChildNode" presStyleCnt="0"/>
      <dgm:spPr/>
    </dgm:pt>
    <dgm:pt modelId="{3948556F-8A84-48BE-A4DE-1D2D2D544689}" type="pres">
      <dgm:prSet presAssocID="{8D9651BC-2785-4E41-AF6F-8DCFD95A87A1}" presName="theInnerList" presStyleCnt="0"/>
      <dgm:spPr/>
    </dgm:pt>
    <dgm:pt modelId="{81A2E5CA-F88A-41C2-9041-E5B36E7B5384}" type="pres">
      <dgm:prSet presAssocID="{8237AC19-A0CF-454E-98CF-025428BD51B3}" presName="childNode" presStyleLbl="node1" presStyleIdx="1" presStyleCnt="3">
        <dgm:presLayoutVars>
          <dgm:bulletEnabled val="1"/>
        </dgm:presLayoutVars>
      </dgm:prSet>
      <dgm:spPr/>
    </dgm:pt>
    <dgm:pt modelId="{529D9B8D-8F17-4D1A-AC5A-D7AD585FCA47}" type="pres">
      <dgm:prSet presAssocID="{8D9651BC-2785-4E41-AF6F-8DCFD95A87A1}" presName="aSpace" presStyleCnt="0"/>
      <dgm:spPr/>
    </dgm:pt>
    <dgm:pt modelId="{BE463AD3-F24E-47C2-8D52-9F3A3C63EC04}" type="pres">
      <dgm:prSet presAssocID="{D1F52CE4-BEFD-4BD6-9D46-B121417ED945}" presName="compNode" presStyleCnt="0"/>
      <dgm:spPr/>
    </dgm:pt>
    <dgm:pt modelId="{A16AA90A-9B66-4414-9AC9-EC9E1662B7DE}" type="pres">
      <dgm:prSet presAssocID="{D1F52CE4-BEFD-4BD6-9D46-B121417ED945}" presName="aNode" presStyleLbl="bgShp" presStyleIdx="2" presStyleCnt="3"/>
      <dgm:spPr/>
    </dgm:pt>
    <dgm:pt modelId="{439DFDB4-9628-448A-A016-C5DBBC31266B}" type="pres">
      <dgm:prSet presAssocID="{D1F52CE4-BEFD-4BD6-9D46-B121417ED945}" presName="textNode" presStyleLbl="bgShp" presStyleIdx="2" presStyleCnt="3"/>
      <dgm:spPr/>
    </dgm:pt>
    <dgm:pt modelId="{A523373E-6B13-4DE0-AEF1-A2DA73F64DFB}" type="pres">
      <dgm:prSet presAssocID="{D1F52CE4-BEFD-4BD6-9D46-B121417ED945}" presName="compChildNode" presStyleCnt="0"/>
      <dgm:spPr/>
    </dgm:pt>
    <dgm:pt modelId="{648C3274-23B4-4729-B44D-3B3CC58D2C4B}" type="pres">
      <dgm:prSet presAssocID="{D1F52CE4-BEFD-4BD6-9D46-B121417ED945}" presName="theInnerList" presStyleCnt="0"/>
      <dgm:spPr/>
    </dgm:pt>
    <dgm:pt modelId="{A7CA4B01-DF82-4465-8D71-6C21C9E84FC7}" type="pres">
      <dgm:prSet presAssocID="{1DE8B66E-0CDA-4A34-BA48-1AECA35A4268}" presName="childNode" presStyleLbl="node1" presStyleIdx="2" presStyleCnt="3">
        <dgm:presLayoutVars>
          <dgm:bulletEnabled val="1"/>
        </dgm:presLayoutVars>
      </dgm:prSet>
      <dgm:spPr/>
    </dgm:pt>
  </dgm:ptLst>
  <dgm:cxnLst>
    <dgm:cxn modelId="{0441610A-0595-429B-BDB8-8DC9D23091C3}" type="presOf" srcId="{0839EB85-7498-4E01-ABC7-DA1CCD288C31}" destId="{36D240A3-B517-4D5F-A702-518142C438D5}" srcOrd="0" destOrd="0" presId="urn:microsoft.com/office/officeart/2005/8/layout/lProcess2"/>
    <dgm:cxn modelId="{68C1104D-A91F-4084-8F46-BB3D6F9A0646}" type="presOf" srcId="{D1F52CE4-BEFD-4BD6-9D46-B121417ED945}" destId="{439DFDB4-9628-448A-A016-C5DBBC31266B}" srcOrd="1" destOrd="0" presId="urn:microsoft.com/office/officeart/2005/8/layout/lProcess2"/>
    <dgm:cxn modelId="{39E40054-8651-4DF6-8772-406C1148D581}" srcId="{D1F52CE4-BEFD-4BD6-9D46-B121417ED945}" destId="{1DE8B66E-0CDA-4A34-BA48-1AECA35A4268}" srcOrd="0" destOrd="0" parTransId="{CBAD98A6-A0A2-4B36-AADA-B500F3450F4C}" sibTransId="{E27A8289-3270-4210-9EF0-C2E18DB84B9C}"/>
    <dgm:cxn modelId="{195BF178-83D7-4236-BB3A-900C57913D27}" srcId="{F5293671-B5D6-434B-BD59-421CCEC9A50B}" destId="{8D9651BC-2785-4E41-AF6F-8DCFD95A87A1}" srcOrd="1" destOrd="0" parTransId="{37BF0191-9E01-49B7-B1D3-1F4A7B608518}" sibTransId="{62380DD4-0A73-4912-AB56-8EB2734CC332}"/>
    <dgm:cxn modelId="{3943917C-4C73-4E1E-AC04-31054B88EF82}" srcId="{F5293671-B5D6-434B-BD59-421CCEC9A50B}" destId="{0839EB85-7498-4E01-ABC7-DA1CCD288C31}" srcOrd="0" destOrd="0" parTransId="{C3BE1103-CF96-44D8-B992-CDDEF721868A}" sibTransId="{6663233F-FFE0-46C9-91DA-8E25F309DD21}"/>
    <dgm:cxn modelId="{C303218E-1FD6-4611-BA41-43F2698E758B}" type="presOf" srcId="{8D9651BC-2785-4E41-AF6F-8DCFD95A87A1}" destId="{1249D823-034D-4F84-BFA1-6A09FEB077E2}" srcOrd="0" destOrd="0" presId="urn:microsoft.com/office/officeart/2005/8/layout/lProcess2"/>
    <dgm:cxn modelId="{38C21F8F-B5E5-4789-8FAD-03FACB11C234}" srcId="{0839EB85-7498-4E01-ABC7-DA1CCD288C31}" destId="{6D52ED19-A875-4CE9-B729-3C44C3F99EB3}" srcOrd="0" destOrd="0" parTransId="{EBF7015D-D5A8-40F4-991E-FE555F19FF8F}" sibTransId="{B07676D5-162D-49FC-AB05-FEA9C07C5ECD}"/>
    <dgm:cxn modelId="{22635893-4C38-435F-B74E-F4A59C99E809}" srcId="{F5293671-B5D6-434B-BD59-421CCEC9A50B}" destId="{D1F52CE4-BEFD-4BD6-9D46-B121417ED945}" srcOrd="2" destOrd="0" parTransId="{CE18CCC7-F5C6-42C2-B9F6-FE0D4D0B4159}" sibTransId="{4A8370D1-8E02-43AC-996B-4FFDAF5A2BC7}"/>
    <dgm:cxn modelId="{346EBA9D-0F55-4A4E-AB27-A2CA406B2543}" type="presOf" srcId="{8237AC19-A0CF-454E-98CF-025428BD51B3}" destId="{81A2E5CA-F88A-41C2-9041-E5B36E7B5384}" srcOrd="0" destOrd="0" presId="urn:microsoft.com/office/officeart/2005/8/layout/lProcess2"/>
    <dgm:cxn modelId="{4B8DB4A4-373A-4B15-B378-137BB58D06EC}" type="presOf" srcId="{6D52ED19-A875-4CE9-B729-3C44C3F99EB3}" destId="{6648BA04-12FC-4105-A2E0-98AA0DDAD93D}" srcOrd="0" destOrd="0" presId="urn:microsoft.com/office/officeart/2005/8/layout/lProcess2"/>
    <dgm:cxn modelId="{1DF33DB1-9FE8-49D2-B437-DC453050AA27}" type="presOf" srcId="{1DE8B66E-0CDA-4A34-BA48-1AECA35A4268}" destId="{A7CA4B01-DF82-4465-8D71-6C21C9E84FC7}" srcOrd="0" destOrd="0" presId="urn:microsoft.com/office/officeart/2005/8/layout/lProcess2"/>
    <dgm:cxn modelId="{71E57AB2-6F64-4D9C-A050-5EA94C9A293C}" type="presOf" srcId="{F5293671-B5D6-434B-BD59-421CCEC9A50B}" destId="{64E99500-E596-463C-AE3D-AEAB358E0460}" srcOrd="0" destOrd="0" presId="urn:microsoft.com/office/officeart/2005/8/layout/lProcess2"/>
    <dgm:cxn modelId="{0C4081B7-F957-481B-9510-59BCF6109917}" type="presOf" srcId="{D1F52CE4-BEFD-4BD6-9D46-B121417ED945}" destId="{A16AA90A-9B66-4414-9AC9-EC9E1662B7DE}" srcOrd="0" destOrd="0" presId="urn:microsoft.com/office/officeart/2005/8/layout/lProcess2"/>
    <dgm:cxn modelId="{2FEC17BD-64DD-4326-AA97-699E4EB7A5CF}" type="presOf" srcId="{8D9651BC-2785-4E41-AF6F-8DCFD95A87A1}" destId="{6DE9BD67-E67A-4291-B52C-31709BB83C1E}" srcOrd="1" destOrd="0" presId="urn:microsoft.com/office/officeart/2005/8/layout/lProcess2"/>
    <dgm:cxn modelId="{AAA6B8E2-99C7-463C-9E81-44CB0516521D}" type="presOf" srcId="{0839EB85-7498-4E01-ABC7-DA1CCD288C31}" destId="{5215155E-14F9-46DF-8469-6698268BBA7D}" srcOrd="1" destOrd="0" presId="urn:microsoft.com/office/officeart/2005/8/layout/lProcess2"/>
    <dgm:cxn modelId="{20BE27EA-9A93-4CD2-BC87-76F1D3CA5E0E}" srcId="{8D9651BC-2785-4E41-AF6F-8DCFD95A87A1}" destId="{8237AC19-A0CF-454E-98CF-025428BD51B3}" srcOrd="0" destOrd="0" parTransId="{814649CD-8B10-4996-A52C-295BB79BB090}" sibTransId="{10380554-C8AC-4A58-998D-84F47804366F}"/>
    <dgm:cxn modelId="{4E01F06A-F186-43E8-A058-4FA18B5B566A}" type="presParOf" srcId="{64E99500-E596-463C-AE3D-AEAB358E0460}" destId="{AD044979-53BC-4D04-ACA1-1D892A601F19}" srcOrd="0" destOrd="0" presId="urn:microsoft.com/office/officeart/2005/8/layout/lProcess2"/>
    <dgm:cxn modelId="{D95FD20E-A746-4319-A413-ADC712B35CC0}" type="presParOf" srcId="{AD044979-53BC-4D04-ACA1-1D892A601F19}" destId="{36D240A3-B517-4D5F-A702-518142C438D5}" srcOrd="0" destOrd="0" presId="urn:microsoft.com/office/officeart/2005/8/layout/lProcess2"/>
    <dgm:cxn modelId="{4AC2B040-4B33-4BA8-8F23-9FBAF5842591}" type="presParOf" srcId="{AD044979-53BC-4D04-ACA1-1D892A601F19}" destId="{5215155E-14F9-46DF-8469-6698268BBA7D}" srcOrd="1" destOrd="0" presId="urn:microsoft.com/office/officeart/2005/8/layout/lProcess2"/>
    <dgm:cxn modelId="{E189A06C-6E09-458D-9C0F-73C8C617AD97}" type="presParOf" srcId="{AD044979-53BC-4D04-ACA1-1D892A601F19}" destId="{4C6F2E5F-1E01-42E8-B7A1-C152D4524020}" srcOrd="2" destOrd="0" presId="urn:microsoft.com/office/officeart/2005/8/layout/lProcess2"/>
    <dgm:cxn modelId="{690F6DC7-16F8-4946-B3D5-0D0517F169F4}" type="presParOf" srcId="{4C6F2E5F-1E01-42E8-B7A1-C152D4524020}" destId="{9A5E1DA5-7FEB-4E07-94FD-ECAEE4E1D8E6}" srcOrd="0" destOrd="0" presId="urn:microsoft.com/office/officeart/2005/8/layout/lProcess2"/>
    <dgm:cxn modelId="{79AD06D0-8C7B-428A-B449-8E5CE82C799D}" type="presParOf" srcId="{9A5E1DA5-7FEB-4E07-94FD-ECAEE4E1D8E6}" destId="{6648BA04-12FC-4105-A2E0-98AA0DDAD93D}" srcOrd="0" destOrd="0" presId="urn:microsoft.com/office/officeart/2005/8/layout/lProcess2"/>
    <dgm:cxn modelId="{76F613DA-C5DA-4E41-8AF9-6D01FD6FA7FE}" type="presParOf" srcId="{64E99500-E596-463C-AE3D-AEAB358E0460}" destId="{695D9CE8-58DA-49D9-93D5-E9220C4D798F}" srcOrd="1" destOrd="0" presId="urn:microsoft.com/office/officeart/2005/8/layout/lProcess2"/>
    <dgm:cxn modelId="{86839E0A-C378-4858-9BD5-018EEEB46442}" type="presParOf" srcId="{64E99500-E596-463C-AE3D-AEAB358E0460}" destId="{05AFFA39-93D1-4083-96B9-993E4BF00158}" srcOrd="2" destOrd="0" presId="urn:microsoft.com/office/officeart/2005/8/layout/lProcess2"/>
    <dgm:cxn modelId="{50E362C5-C771-4480-96E7-AD1D7A4AAE42}" type="presParOf" srcId="{05AFFA39-93D1-4083-96B9-993E4BF00158}" destId="{1249D823-034D-4F84-BFA1-6A09FEB077E2}" srcOrd="0" destOrd="0" presId="urn:microsoft.com/office/officeart/2005/8/layout/lProcess2"/>
    <dgm:cxn modelId="{9122A58B-F7B0-4380-93E9-814163E8A927}" type="presParOf" srcId="{05AFFA39-93D1-4083-96B9-993E4BF00158}" destId="{6DE9BD67-E67A-4291-B52C-31709BB83C1E}" srcOrd="1" destOrd="0" presId="urn:microsoft.com/office/officeart/2005/8/layout/lProcess2"/>
    <dgm:cxn modelId="{D749B136-BB79-4A63-B6BE-EEA1B4533DF3}" type="presParOf" srcId="{05AFFA39-93D1-4083-96B9-993E4BF00158}" destId="{BB646FE9-1BCE-4DBD-BD87-83C1AF1694B5}" srcOrd="2" destOrd="0" presId="urn:microsoft.com/office/officeart/2005/8/layout/lProcess2"/>
    <dgm:cxn modelId="{4272DF3A-9DE4-4DCD-B660-AF3FFD24C8D6}" type="presParOf" srcId="{BB646FE9-1BCE-4DBD-BD87-83C1AF1694B5}" destId="{3948556F-8A84-48BE-A4DE-1D2D2D544689}" srcOrd="0" destOrd="0" presId="urn:microsoft.com/office/officeart/2005/8/layout/lProcess2"/>
    <dgm:cxn modelId="{85962E33-BB32-434C-B15B-5F195BF2D5D7}" type="presParOf" srcId="{3948556F-8A84-48BE-A4DE-1D2D2D544689}" destId="{81A2E5CA-F88A-41C2-9041-E5B36E7B5384}" srcOrd="0" destOrd="0" presId="urn:microsoft.com/office/officeart/2005/8/layout/lProcess2"/>
    <dgm:cxn modelId="{EB27652F-8FED-40A4-A74C-0EA7099AAB27}" type="presParOf" srcId="{64E99500-E596-463C-AE3D-AEAB358E0460}" destId="{529D9B8D-8F17-4D1A-AC5A-D7AD585FCA47}" srcOrd="3" destOrd="0" presId="urn:microsoft.com/office/officeart/2005/8/layout/lProcess2"/>
    <dgm:cxn modelId="{1C4EA321-6DA2-4626-9F83-A7D34E07312B}" type="presParOf" srcId="{64E99500-E596-463C-AE3D-AEAB358E0460}" destId="{BE463AD3-F24E-47C2-8D52-9F3A3C63EC04}" srcOrd="4" destOrd="0" presId="urn:microsoft.com/office/officeart/2005/8/layout/lProcess2"/>
    <dgm:cxn modelId="{17279B7F-A64F-409F-876E-9417DDF3B455}" type="presParOf" srcId="{BE463AD3-F24E-47C2-8D52-9F3A3C63EC04}" destId="{A16AA90A-9B66-4414-9AC9-EC9E1662B7DE}" srcOrd="0" destOrd="0" presId="urn:microsoft.com/office/officeart/2005/8/layout/lProcess2"/>
    <dgm:cxn modelId="{1A59D231-3F5A-4AA9-8EA3-6954A8203224}" type="presParOf" srcId="{BE463AD3-F24E-47C2-8D52-9F3A3C63EC04}" destId="{439DFDB4-9628-448A-A016-C5DBBC31266B}" srcOrd="1" destOrd="0" presId="urn:microsoft.com/office/officeart/2005/8/layout/lProcess2"/>
    <dgm:cxn modelId="{18652658-EBFB-40A5-A808-D9315C552B39}" type="presParOf" srcId="{BE463AD3-F24E-47C2-8D52-9F3A3C63EC04}" destId="{A523373E-6B13-4DE0-AEF1-A2DA73F64DFB}" srcOrd="2" destOrd="0" presId="urn:microsoft.com/office/officeart/2005/8/layout/lProcess2"/>
    <dgm:cxn modelId="{8CAC6F88-BDF3-4B77-B240-BBB69A3B6793}" type="presParOf" srcId="{A523373E-6B13-4DE0-AEF1-A2DA73F64DFB}" destId="{648C3274-23B4-4729-B44D-3B3CC58D2C4B}" srcOrd="0" destOrd="0" presId="urn:microsoft.com/office/officeart/2005/8/layout/lProcess2"/>
    <dgm:cxn modelId="{5F879E8E-698D-4918-9388-0F209740A444}" type="presParOf" srcId="{648C3274-23B4-4729-B44D-3B3CC58D2C4B}" destId="{A7CA4B01-DF82-4465-8D71-6C21C9E84FC7}"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56490E6-0EEC-44A4-90CE-CC2662EB039B}"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s-MX"/>
        </a:p>
      </dgm:t>
    </dgm:pt>
    <dgm:pt modelId="{1A4D03E8-626A-4EB7-8FB8-158C13198238}">
      <dgm:prSet phldrT="[Texto]" phldr="0"/>
      <dgm:spPr/>
      <dgm:t>
        <a:bodyPr/>
        <a:lstStyle/>
        <a:p>
          <a:pPr rtl="0"/>
          <a:r>
            <a:rPr lang="es-MX">
              <a:latin typeface="Walbaum Display Light"/>
            </a:rPr>
            <a:t>Prevención de conflictos legales</a:t>
          </a:r>
          <a:endParaRPr lang="es-MX"/>
        </a:p>
      </dgm:t>
    </dgm:pt>
    <dgm:pt modelId="{807114DB-AC81-4C27-A3B4-BCDCAF42E9EE}" type="parTrans" cxnId="{9CCF5112-BBA4-4F50-B91B-04706EF393E8}">
      <dgm:prSet/>
      <dgm:spPr/>
      <dgm:t>
        <a:bodyPr/>
        <a:lstStyle/>
        <a:p>
          <a:endParaRPr lang="es-MX"/>
        </a:p>
      </dgm:t>
    </dgm:pt>
    <dgm:pt modelId="{7A5571C3-AAEA-4541-A311-361DB9D3C108}" type="sibTrans" cxnId="{9CCF5112-BBA4-4F50-B91B-04706EF393E8}">
      <dgm:prSet/>
      <dgm:spPr/>
      <dgm:t>
        <a:bodyPr/>
        <a:lstStyle/>
        <a:p>
          <a:endParaRPr lang="es-MX"/>
        </a:p>
      </dgm:t>
    </dgm:pt>
    <dgm:pt modelId="{24F2AE44-6E22-49EF-A891-AD175E6D43D3}">
      <dgm:prSet phldrT="[Texto]" phldr="0"/>
      <dgm:spPr/>
      <dgm:t>
        <a:bodyPr/>
        <a:lstStyle/>
        <a:p>
          <a:pPr rtl="0"/>
          <a:r>
            <a:rPr lang="es-MX">
              <a:latin typeface="Walbaum Display Light"/>
            </a:rPr>
            <a:t>Accesibilidad y simplicidad</a:t>
          </a:r>
          <a:endParaRPr lang="es-MX"/>
        </a:p>
      </dgm:t>
    </dgm:pt>
    <dgm:pt modelId="{988290AE-9A60-48B0-8B13-73A0C443995F}" type="parTrans" cxnId="{629FED70-205F-4490-A8A0-088F436A00AB}">
      <dgm:prSet/>
      <dgm:spPr/>
      <dgm:t>
        <a:bodyPr/>
        <a:lstStyle/>
        <a:p>
          <a:endParaRPr lang="es-MX"/>
        </a:p>
      </dgm:t>
    </dgm:pt>
    <dgm:pt modelId="{B8870D48-1834-4FA0-A792-B95854681E6B}" type="sibTrans" cxnId="{629FED70-205F-4490-A8A0-088F436A00AB}">
      <dgm:prSet/>
      <dgm:spPr/>
      <dgm:t>
        <a:bodyPr/>
        <a:lstStyle/>
        <a:p>
          <a:endParaRPr lang="es-MX"/>
        </a:p>
      </dgm:t>
    </dgm:pt>
    <dgm:pt modelId="{B691AF04-CF45-4C89-8734-FC60068BC0F6}">
      <dgm:prSet phldrT="[Texto]" phldr="0"/>
      <dgm:spPr/>
      <dgm:t>
        <a:bodyPr/>
        <a:lstStyle/>
        <a:p>
          <a:pPr rtl="0"/>
          <a:r>
            <a:rPr lang="es-MX">
              <a:latin typeface="Walbaum Display Light"/>
            </a:rPr>
            <a:t>Empoderamiento empresarial</a:t>
          </a:r>
          <a:endParaRPr lang="es-MX"/>
        </a:p>
      </dgm:t>
    </dgm:pt>
    <dgm:pt modelId="{E6C87159-EE8D-4E3E-B4A0-CAB3CC9CBFC1}" type="parTrans" cxnId="{C2E4553D-E6F4-462A-BB0F-3BE22F29E968}">
      <dgm:prSet/>
      <dgm:spPr/>
      <dgm:t>
        <a:bodyPr/>
        <a:lstStyle/>
        <a:p>
          <a:endParaRPr lang="es-MX"/>
        </a:p>
      </dgm:t>
    </dgm:pt>
    <dgm:pt modelId="{E8A78E59-7ED6-49CC-BEDC-7240BA37F8DD}" type="sibTrans" cxnId="{C2E4553D-E6F4-462A-BB0F-3BE22F29E968}">
      <dgm:prSet/>
      <dgm:spPr/>
      <dgm:t>
        <a:bodyPr/>
        <a:lstStyle/>
        <a:p>
          <a:endParaRPr lang="es-MX"/>
        </a:p>
      </dgm:t>
    </dgm:pt>
    <dgm:pt modelId="{37D020C8-69BD-4F94-A212-EEC8B87FCEFD}">
      <dgm:prSet phldr="0"/>
      <dgm:spPr/>
      <dgm:t>
        <a:bodyPr/>
        <a:lstStyle/>
        <a:p>
          <a:pPr rtl="0"/>
          <a:r>
            <a:rPr lang="es-MX">
              <a:solidFill>
                <a:schemeClr val="tx1"/>
              </a:solidFill>
            </a:rPr>
            <a:t>La plataforma ayuda a identificar áreas de riesgo y a tomar decisiones más informadas.</a:t>
          </a:r>
          <a:endParaRPr lang="es-MX">
            <a:solidFill>
              <a:schemeClr val="tx1"/>
            </a:solidFill>
            <a:latin typeface="Walbaum Display Light"/>
          </a:endParaRPr>
        </a:p>
      </dgm:t>
    </dgm:pt>
    <dgm:pt modelId="{770438E1-9AB4-44C1-86B2-9B954C932F7A}" type="parTrans" cxnId="{6545A56F-FBAD-4014-95D3-69815F5DEAC8}">
      <dgm:prSet/>
      <dgm:spPr/>
    </dgm:pt>
    <dgm:pt modelId="{E3DA5660-2DA4-45F8-A3D9-336285B35345}" type="sibTrans" cxnId="{6545A56F-FBAD-4014-95D3-69815F5DEAC8}">
      <dgm:prSet/>
      <dgm:spPr/>
    </dgm:pt>
    <dgm:pt modelId="{7735499F-D5F8-4CD4-9072-54480945E3FD}">
      <dgm:prSet phldr="0"/>
      <dgm:spPr/>
      <dgm:t>
        <a:bodyPr/>
        <a:lstStyle/>
        <a:p>
          <a:pPr rtl="0"/>
          <a:r>
            <a:rPr lang="es-MX">
              <a:solidFill>
                <a:schemeClr val="tx1"/>
              </a:solidFill>
            </a:rPr>
            <a:t>Su diseño visual atractivo y la claridad de los textos permiten que cualquier emprendedor pueda entender los temas clave.</a:t>
          </a:r>
          <a:endParaRPr lang="es-MX">
            <a:solidFill>
              <a:schemeClr val="tx1"/>
            </a:solidFill>
            <a:latin typeface="Walbaum Display Light"/>
          </a:endParaRPr>
        </a:p>
      </dgm:t>
    </dgm:pt>
    <dgm:pt modelId="{D2A93956-445B-4A46-B712-2670169352F1}" type="parTrans" cxnId="{EF6A7508-6C2E-4AB8-ACEB-25719D031AAF}">
      <dgm:prSet/>
      <dgm:spPr/>
    </dgm:pt>
    <dgm:pt modelId="{7ED80A9A-A7DA-4AE3-9499-A1C1B1142DF8}" type="sibTrans" cxnId="{EF6A7508-6C2E-4AB8-ACEB-25719D031AAF}">
      <dgm:prSet/>
      <dgm:spPr/>
    </dgm:pt>
    <dgm:pt modelId="{7D0930D8-B288-4553-95E1-1B7EE0461EB8}">
      <dgm:prSet phldr="0"/>
      <dgm:spPr/>
      <dgm:t>
        <a:bodyPr/>
        <a:lstStyle/>
        <a:p>
          <a:pPr rtl="0"/>
          <a:r>
            <a:rPr lang="es-MX">
              <a:solidFill>
                <a:schemeClr val="tx1"/>
              </a:solidFill>
            </a:rPr>
            <a:t>Al conocer mejor sus derechos y obligaciones, las PYMES pueden negociar de forma más segura y aprovechar las oportunidades que la ley les ofrece.</a:t>
          </a:r>
          <a:endParaRPr lang="es-MX">
            <a:solidFill>
              <a:schemeClr val="tx1"/>
            </a:solidFill>
            <a:latin typeface="Walbaum Display Light"/>
          </a:endParaRPr>
        </a:p>
      </dgm:t>
    </dgm:pt>
    <dgm:pt modelId="{FE60D9F9-D347-4D62-A8EC-9F0D583EF093}" type="parTrans" cxnId="{43B54FB1-2C53-4740-A1D0-FE0208C70FD7}">
      <dgm:prSet/>
      <dgm:spPr/>
    </dgm:pt>
    <dgm:pt modelId="{B586E85B-5C60-4E47-A0DF-122F26927691}" type="sibTrans" cxnId="{43B54FB1-2C53-4740-A1D0-FE0208C70FD7}">
      <dgm:prSet/>
      <dgm:spPr/>
    </dgm:pt>
    <dgm:pt modelId="{8E930D31-BC6A-4758-915F-120E486D0114}" type="pres">
      <dgm:prSet presAssocID="{456490E6-0EEC-44A4-90CE-CC2662EB039B}" presName="Name0" presStyleCnt="0">
        <dgm:presLayoutVars>
          <dgm:dir/>
          <dgm:animLvl val="lvl"/>
          <dgm:resizeHandles val="exact"/>
        </dgm:presLayoutVars>
      </dgm:prSet>
      <dgm:spPr/>
    </dgm:pt>
    <dgm:pt modelId="{9E585C11-1D83-4A4D-8285-754D1272DC1C}" type="pres">
      <dgm:prSet presAssocID="{1A4D03E8-626A-4EB7-8FB8-158C13198238}" presName="composite" presStyleCnt="0"/>
      <dgm:spPr/>
    </dgm:pt>
    <dgm:pt modelId="{63ABF2AF-DE02-4BF6-8F12-2A08B0244856}" type="pres">
      <dgm:prSet presAssocID="{1A4D03E8-626A-4EB7-8FB8-158C13198238}" presName="parTx" presStyleLbl="alignNode1" presStyleIdx="0" presStyleCnt="3">
        <dgm:presLayoutVars>
          <dgm:chMax val="0"/>
          <dgm:chPref val="0"/>
          <dgm:bulletEnabled val="1"/>
        </dgm:presLayoutVars>
      </dgm:prSet>
      <dgm:spPr/>
    </dgm:pt>
    <dgm:pt modelId="{4865EC38-CDC6-4573-814D-D994E908DE44}" type="pres">
      <dgm:prSet presAssocID="{1A4D03E8-626A-4EB7-8FB8-158C13198238}" presName="desTx" presStyleLbl="alignAccFollowNode1" presStyleIdx="0" presStyleCnt="3">
        <dgm:presLayoutVars>
          <dgm:bulletEnabled val="1"/>
        </dgm:presLayoutVars>
      </dgm:prSet>
      <dgm:spPr/>
    </dgm:pt>
    <dgm:pt modelId="{0BD92AB3-9169-468E-8AC2-AD47BE68617A}" type="pres">
      <dgm:prSet presAssocID="{7A5571C3-AAEA-4541-A311-361DB9D3C108}" presName="space" presStyleCnt="0"/>
      <dgm:spPr/>
    </dgm:pt>
    <dgm:pt modelId="{3564E569-DC19-47B6-9E8A-B9FBFB7ABB81}" type="pres">
      <dgm:prSet presAssocID="{24F2AE44-6E22-49EF-A891-AD175E6D43D3}" presName="composite" presStyleCnt="0"/>
      <dgm:spPr/>
    </dgm:pt>
    <dgm:pt modelId="{36A051B8-9AAF-455D-9EA6-4909947461D4}" type="pres">
      <dgm:prSet presAssocID="{24F2AE44-6E22-49EF-A891-AD175E6D43D3}" presName="parTx" presStyleLbl="alignNode1" presStyleIdx="1" presStyleCnt="3">
        <dgm:presLayoutVars>
          <dgm:chMax val="0"/>
          <dgm:chPref val="0"/>
          <dgm:bulletEnabled val="1"/>
        </dgm:presLayoutVars>
      </dgm:prSet>
      <dgm:spPr/>
    </dgm:pt>
    <dgm:pt modelId="{8E5F3381-4460-443E-85A3-F068B30DDEC8}" type="pres">
      <dgm:prSet presAssocID="{24F2AE44-6E22-49EF-A891-AD175E6D43D3}" presName="desTx" presStyleLbl="alignAccFollowNode1" presStyleIdx="1" presStyleCnt="3">
        <dgm:presLayoutVars>
          <dgm:bulletEnabled val="1"/>
        </dgm:presLayoutVars>
      </dgm:prSet>
      <dgm:spPr/>
    </dgm:pt>
    <dgm:pt modelId="{89D43074-66A1-4C63-A3A1-11DBCA125596}" type="pres">
      <dgm:prSet presAssocID="{B8870D48-1834-4FA0-A792-B95854681E6B}" presName="space" presStyleCnt="0"/>
      <dgm:spPr/>
    </dgm:pt>
    <dgm:pt modelId="{EB0BA673-3C4E-49C2-ACDA-C23B4C090EBD}" type="pres">
      <dgm:prSet presAssocID="{B691AF04-CF45-4C89-8734-FC60068BC0F6}" presName="composite" presStyleCnt="0"/>
      <dgm:spPr/>
    </dgm:pt>
    <dgm:pt modelId="{20A98D47-8CAC-4ACF-AD5D-37ED185DB214}" type="pres">
      <dgm:prSet presAssocID="{B691AF04-CF45-4C89-8734-FC60068BC0F6}" presName="parTx" presStyleLbl="alignNode1" presStyleIdx="2" presStyleCnt="3">
        <dgm:presLayoutVars>
          <dgm:chMax val="0"/>
          <dgm:chPref val="0"/>
          <dgm:bulletEnabled val="1"/>
        </dgm:presLayoutVars>
      </dgm:prSet>
      <dgm:spPr/>
    </dgm:pt>
    <dgm:pt modelId="{9C6F73D1-9892-4147-8322-9D03EB418C33}" type="pres">
      <dgm:prSet presAssocID="{B691AF04-CF45-4C89-8734-FC60068BC0F6}" presName="desTx" presStyleLbl="alignAccFollowNode1" presStyleIdx="2" presStyleCnt="3">
        <dgm:presLayoutVars>
          <dgm:bulletEnabled val="1"/>
        </dgm:presLayoutVars>
      </dgm:prSet>
      <dgm:spPr/>
    </dgm:pt>
  </dgm:ptLst>
  <dgm:cxnLst>
    <dgm:cxn modelId="{EF6A7508-6C2E-4AB8-ACEB-25719D031AAF}" srcId="{24F2AE44-6E22-49EF-A891-AD175E6D43D3}" destId="{7735499F-D5F8-4CD4-9072-54480945E3FD}" srcOrd="0" destOrd="0" parTransId="{D2A93956-445B-4A46-B712-2670169352F1}" sibTransId="{7ED80A9A-A7DA-4AE3-9499-A1C1B1142DF8}"/>
    <dgm:cxn modelId="{9CCF5112-BBA4-4F50-B91B-04706EF393E8}" srcId="{456490E6-0EEC-44A4-90CE-CC2662EB039B}" destId="{1A4D03E8-626A-4EB7-8FB8-158C13198238}" srcOrd="0" destOrd="0" parTransId="{807114DB-AC81-4C27-A3B4-BCDCAF42E9EE}" sibTransId="{7A5571C3-AAEA-4541-A311-361DB9D3C108}"/>
    <dgm:cxn modelId="{75B75727-BF3E-495B-8984-A7C113DF6C3E}" type="presOf" srcId="{37D020C8-69BD-4F94-A212-EEC8B87FCEFD}" destId="{4865EC38-CDC6-4573-814D-D994E908DE44}" srcOrd="0" destOrd="0" presId="urn:microsoft.com/office/officeart/2005/8/layout/hList1"/>
    <dgm:cxn modelId="{C2E4553D-E6F4-462A-BB0F-3BE22F29E968}" srcId="{456490E6-0EEC-44A4-90CE-CC2662EB039B}" destId="{B691AF04-CF45-4C89-8734-FC60068BC0F6}" srcOrd="2" destOrd="0" parTransId="{E6C87159-EE8D-4E3E-B4A0-CAB3CC9CBFC1}" sibTransId="{E8A78E59-7ED6-49CC-BEDC-7240BA37F8DD}"/>
    <dgm:cxn modelId="{6545A56F-FBAD-4014-95D3-69815F5DEAC8}" srcId="{1A4D03E8-626A-4EB7-8FB8-158C13198238}" destId="{37D020C8-69BD-4F94-A212-EEC8B87FCEFD}" srcOrd="0" destOrd="0" parTransId="{770438E1-9AB4-44C1-86B2-9B954C932F7A}" sibTransId="{E3DA5660-2DA4-45F8-A3D9-336285B35345}"/>
    <dgm:cxn modelId="{13063650-7986-4023-933F-6AD46540B35E}" type="presOf" srcId="{B691AF04-CF45-4C89-8734-FC60068BC0F6}" destId="{20A98D47-8CAC-4ACF-AD5D-37ED185DB214}" srcOrd="0" destOrd="0" presId="urn:microsoft.com/office/officeart/2005/8/layout/hList1"/>
    <dgm:cxn modelId="{629FED70-205F-4490-A8A0-088F436A00AB}" srcId="{456490E6-0EEC-44A4-90CE-CC2662EB039B}" destId="{24F2AE44-6E22-49EF-A891-AD175E6D43D3}" srcOrd="1" destOrd="0" parTransId="{988290AE-9A60-48B0-8B13-73A0C443995F}" sibTransId="{B8870D48-1834-4FA0-A792-B95854681E6B}"/>
    <dgm:cxn modelId="{349F9477-F5CC-4CDA-8752-2B10D7590EEA}" type="presOf" srcId="{7735499F-D5F8-4CD4-9072-54480945E3FD}" destId="{8E5F3381-4460-443E-85A3-F068B30DDEC8}" srcOrd="0" destOrd="0" presId="urn:microsoft.com/office/officeart/2005/8/layout/hList1"/>
    <dgm:cxn modelId="{52CE238F-18E3-4D3E-99BC-977AA4091D6F}" type="presOf" srcId="{1A4D03E8-626A-4EB7-8FB8-158C13198238}" destId="{63ABF2AF-DE02-4BF6-8F12-2A08B0244856}" srcOrd="0" destOrd="0" presId="urn:microsoft.com/office/officeart/2005/8/layout/hList1"/>
    <dgm:cxn modelId="{86865C90-CF2A-4A8D-9600-867478739DCE}" type="presOf" srcId="{24F2AE44-6E22-49EF-A891-AD175E6D43D3}" destId="{36A051B8-9AAF-455D-9EA6-4909947461D4}" srcOrd="0" destOrd="0" presId="urn:microsoft.com/office/officeart/2005/8/layout/hList1"/>
    <dgm:cxn modelId="{43B54FB1-2C53-4740-A1D0-FE0208C70FD7}" srcId="{B691AF04-CF45-4C89-8734-FC60068BC0F6}" destId="{7D0930D8-B288-4553-95E1-1B7EE0461EB8}" srcOrd="0" destOrd="0" parTransId="{FE60D9F9-D347-4D62-A8EC-9F0D583EF093}" sibTransId="{B586E85B-5C60-4E47-A0DF-122F26927691}"/>
    <dgm:cxn modelId="{D39849BB-0459-4CEA-88A8-2F45D49BE0C3}" type="presOf" srcId="{456490E6-0EEC-44A4-90CE-CC2662EB039B}" destId="{8E930D31-BC6A-4758-915F-120E486D0114}" srcOrd="0" destOrd="0" presId="urn:microsoft.com/office/officeart/2005/8/layout/hList1"/>
    <dgm:cxn modelId="{14984CCE-B0F6-4F60-9740-B099B368A0D0}" type="presOf" srcId="{7D0930D8-B288-4553-95E1-1B7EE0461EB8}" destId="{9C6F73D1-9892-4147-8322-9D03EB418C33}" srcOrd="0" destOrd="0" presId="urn:microsoft.com/office/officeart/2005/8/layout/hList1"/>
    <dgm:cxn modelId="{CBEFA8E8-F133-4201-865B-0D99D4B55532}" type="presParOf" srcId="{8E930D31-BC6A-4758-915F-120E486D0114}" destId="{9E585C11-1D83-4A4D-8285-754D1272DC1C}" srcOrd="0" destOrd="0" presId="urn:microsoft.com/office/officeart/2005/8/layout/hList1"/>
    <dgm:cxn modelId="{E8C18A07-9409-4474-8881-C158CC095310}" type="presParOf" srcId="{9E585C11-1D83-4A4D-8285-754D1272DC1C}" destId="{63ABF2AF-DE02-4BF6-8F12-2A08B0244856}" srcOrd="0" destOrd="0" presId="urn:microsoft.com/office/officeart/2005/8/layout/hList1"/>
    <dgm:cxn modelId="{26A9F791-C237-4EF3-91C7-E6EF59DE7A49}" type="presParOf" srcId="{9E585C11-1D83-4A4D-8285-754D1272DC1C}" destId="{4865EC38-CDC6-4573-814D-D994E908DE44}" srcOrd="1" destOrd="0" presId="urn:microsoft.com/office/officeart/2005/8/layout/hList1"/>
    <dgm:cxn modelId="{303FFAE9-28BE-470A-81C1-604B5679235F}" type="presParOf" srcId="{8E930D31-BC6A-4758-915F-120E486D0114}" destId="{0BD92AB3-9169-468E-8AC2-AD47BE68617A}" srcOrd="1" destOrd="0" presId="urn:microsoft.com/office/officeart/2005/8/layout/hList1"/>
    <dgm:cxn modelId="{B5302D6C-077B-428B-A50F-D4CF1D02E653}" type="presParOf" srcId="{8E930D31-BC6A-4758-915F-120E486D0114}" destId="{3564E569-DC19-47B6-9E8A-B9FBFB7ABB81}" srcOrd="2" destOrd="0" presId="urn:microsoft.com/office/officeart/2005/8/layout/hList1"/>
    <dgm:cxn modelId="{73D86254-9FB9-4940-BCC5-7655FB62296A}" type="presParOf" srcId="{3564E569-DC19-47B6-9E8A-B9FBFB7ABB81}" destId="{36A051B8-9AAF-455D-9EA6-4909947461D4}" srcOrd="0" destOrd="0" presId="urn:microsoft.com/office/officeart/2005/8/layout/hList1"/>
    <dgm:cxn modelId="{AB8927B6-4A35-48CB-953F-D61F95CA1B3F}" type="presParOf" srcId="{3564E569-DC19-47B6-9E8A-B9FBFB7ABB81}" destId="{8E5F3381-4460-443E-85A3-F068B30DDEC8}" srcOrd="1" destOrd="0" presId="urn:microsoft.com/office/officeart/2005/8/layout/hList1"/>
    <dgm:cxn modelId="{A2BB56E4-9202-44D2-914E-827F57B90520}" type="presParOf" srcId="{8E930D31-BC6A-4758-915F-120E486D0114}" destId="{89D43074-66A1-4C63-A3A1-11DBCA125596}" srcOrd="3" destOrd="0" presId="urn:microsoft.com/office/officeart/2005/8/layout/hList1"/>
    <dgm:cxn modelId="{1FCD99C1-7079-4FA6-A510-44D173E9A3DA}" type="presParOf" srcId="{8E930D31-BC6A-4758-915F-120E486D0114}" destId="{EB0BA673-3C4E-49C2-ACDA-C23B4C090EBD}" srcOrd="4" destOrd="0" presId="urn:microsoft.com/office/officeart/2005/8/layout/hList1"/>
    <dgm:cxn modelId="{EAF1E0ED-EF18-4A48-B097-5C60FADC4C6D}" type="presParOf" srcId="{EB0BA673-3C4E-49C2-ACDA-C23B4C090EBD}" destId="{20A98D47-8CAC-4ACF-AD5D-37ED185DB214}" srcOrd="0" destOrd="0" presId="urn:microsoft.com/office/officeart/2005/8/layout/hList1"/>
    <dgm:cxn modelId="{95AF3A66-58CF-42B7-A16D-4AD9E938441C}" type="presParOf" srcId="{EB0BA673-3C4E-49C2-ACDA-C23B4C090EBD}" destId="{9C6F73D1-9892-4147-8322-9D03EB418C3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83B956-FF4B-4FA9-A886-0DA7C43F7A35}" type="doc">
      <dgm:prSet loTypeId="urn:microsoft.com/office/officeart/2005/8/layout/chevron1" loCatId="process" qsTypeId="urn:microsoft.com/office/officeart/2005/8/quickstyle/simple1" qsCatId="simple" csTypeId="urn:microsoft.com/office/officeart/2005/8/colors/accent1_2" csCatId="accent1" phldr="1"/>
      <dgm:spPr/>
    </dgm:pt>
    <dgm:pt modelId="{D354568C-714E-4540-A7A8-BC7062F52D59}">
      <dgm:prSet phldr="0"/>
      <dgm:spPr/>
      <dgm:t>
        <a:bodyPr/>
        <a:lstStyle/>
        <a:p>
          <a:pPr rtl="0"/>
          <a:r>
            <a:rPr lang="es-MX">
              <a:solidFill>
                <a:schemeClr val="bg1"/>
              </a:solidFill>
              <a:latin typeface="Univers Condensed Light"/>
            </a:rPr>
            <a:t>La reducción de conflictos legales que afectan su operatividad y estabilidad.</a:t>
          </a:r>
          <a:endParaRPr lang="es-MX">
            <a:latin typeface="Univers Condensed Light"/>
          </a:endParaRPr>
        </a:p>
      </dgm:t>
    </dgm:pt>
    <dgm:pt modelId="{0C03F163-32BF-4374-A456-DC2EE9110264}" type="parTrans" cxnId="{3733898D-068F-4E23-A175-5BE1FEFBDE14}">
      <dgm:prSet/>
      <dgm:spPr/>
    </dgm:pt>
    <dgm:pt modelId="{A4433B00-5716-48D5-A81F-3DCEA4D56C08}" type="sibTrans" cxnId="{3733898D-068F-4E23-A175-5BE1FEFBDE14}">
      <dgm:prSet/>
      <dgm:spPr/>
    </dgm:pt>
    <dgm:pt modelId="{5D45F9E6-6C52-40DF-A37F-74EF30645602}">
      <dgm:prSet phldr="0"/>
      <dgm:spPr/>
      <dgm:t>
        <a:bodyPr/>
        <a:lstStyle/>
        <a:p>
          <a:pPr rtl="0"/>
          <a:r>
            <a:rPr lang="es-MX">
              <a:solidFill>
                <a:schemeClr val="bg1"/>
              </a:solidFill>
              <a:latin typeface="Univers Condensed Light"/>
            </a:rPr>
            <a:t>El uso responsable y estratégico de la información jurídica para impulsar su desarrollo y competitividad.</a:t>
          </a:r>
          <a:endParaRPr lang="es-MX">
            <a:latin typeface="Univers Condensed Light"/>
          </a:endParaRPr>
        </a:p>
      </dgm:t>
    </dgm:pt>
    <dgm:pt modelId="{94CAFC5A-B4ED-4DED-8225-5D2D1467B009}" type="parTrans" cxnId="{0B452709-63BD-40F9-9D3F-7C6F6F24F64C}">
      <dgm:prSet/>
      <dgm:spPr/>
    </dgm:pt>
    <dgm:pt modelId="{54D7D67F-245E-4AF4-A2B7-1E8AFE59628E}" type="sibTrans" cxnId="{0B452709-63BD-40F9-9D3F-7C6F6F24F64C}">
      <dgm:prSet/>
      <dgm:spPr/>
    </dgm:pt>
    <dgm:pt modelId="{7AC71D8A-23D2-49DC-AAF8-413767D2A30B}" type="pres">
      <dgm:prSet presAssocID="{CD83B956-FF4B-4FA9-A886-0DA7C43F7A35}" presName="Name0" presStyleCnt="0">
        <dgm:presLayoutVars>
          <dgm:dir/>
          <dgm:animLvl val="lvl"/>
          <dgm:resizeHandles val="exact"/>
        </dgm:presLayoutVars>
      </dgm:prSet>
      <dgm:spPr/>
    </dgm:pt>
    <dgm:pt modelId="{67C65170-6320-4F6E-B81A-2662581C6551}" type="pres">
      <dgm:prSet presAssocID="{D354568C-714E-4540-A7A8-BC7062F52D59}" presName="parTxOnly" presStyleLbl="node1" presStyleIdx="0" presStyleCnt="2">
        <dgm:presLayoutVars>
          <dgm:chMax val="0"/>
          <dgm:chPref val="0"/>
          <dgm:bulletEnabled val="1"/>
        </dgm:presLayoutVars>
      </dgm:prSet>
      <dgm:spPr/>
    </dgm:pt>
    <dgm:pt modelId="{9A162823-3C2F-4B7C-923B-4C0C1E24ED2D}" type="pres">
      <dgm:prSet presAssocID="{A4433B00-5716-48D5-A81F-3DCEA4D56C08}" presName="parTxOnlySpace" presStyleCnt="0"/>
      <dgm:spPr/>
    </dgm:pt>
    <dgm:pt modelId="{277E5F51-9364-4D3C-92AF-4CFBAC82A2EF}" type="pres">
      <dgm:prSet presAssocID="{5D45F9E6-6C52-40DF-A37F-74EF30645602}" presName="parTxOnly" presStyleLbl="node1" presStyleIdx="1" presStyleCnt="2">
        <dgm:presLayoutVars>
          <dgm:chMax val="0"/>
          <dgm:chPref val="0"/>
          <dgm:bulletEnabled val="1"/>
        </dgm:presLayoutVars>
      </dgm:prSet>
      <dgm:spPr/>
    </dgm:pt>
  </dgm:ptLst>
  <dgm:cxnLst>
    <dgm:cxn modelId="{0B452709-63BD-40F9-9D3F-7C6F6F24F64C}" srcId="{CD83B956-FF4B-4FA9-A886-0DA7C43F7A35}" destId="{5D45F9E6-6C52-40DF-A37F-74EF30645602}" srcOrd="1" destOrd="0" parTransId="{94CAFC5A-B4ED-4DED-8225-5D2D1467B009}" sibTransId="{54D7D67F-245E-4AF4-A2B7-1E8AFE59628E}"/>
    <dgm:cxn modelId="{4F108240-F755-4B79-909C-9A86278A3049}" type="presOf" srcId="{5D45F9E6-6C52-40DF-A37F-74EF30645602}" destId="{277E5F51-9364-4D3C-92AF-4CFBAC82A2EF}" srcOrd="0" destOrd="0" presId="urn:microsoft.com/office/officeart/2005/8/layout/chevron1"/>
    <dgm:cxn modelId="{3733898D-068F-4E23-A175-5BE1FEFBDE14}" srcId="{CD83B956-FF4B-4FA9-A886-0DA7C43F7A35}" destId="{D354568C-714E-4540-A7A8-BC7062F52D59}" srcOrd="0" destOrd="0" parTransId="{0C03F163-32BF-4374-A456-DC2EE9110264}" sibTransId="{A4433B00-5716-48D5-A81F-3DCEA4D56C08}"/>
    <dgm:cxn modelId="{2BFBFFA6-7826-4EC3-B922-16C4FF5C049A}" type="presOf" srcId="{CD83B956-FF4B-4FA9-A886-0DA7C43F7A35}" destId="{7AC71D8A-23D2-49DC-AAF8-413767D2A30B}" srcOrd="0" destOrd="0" presId="urn:microsoft.com/office/officeart/2005/8/layout/chevron1"/>
    <dgm:cxn modelId="{7AB622C8-3707-408F-80AE-89D4E3F2D3C2}" type="presOf" srcId="{D354568C-714E-4540-A7A8-BC7062F52D59}" destId="{67C65170-6320-4F6E-B81A-2662581C6551}" srcOrd="0" destOrd="0" presId="urn:microsoft.com/office/officeart/2005/8/layout/chevron1"/>
    <dgm:cxn modelId="{187D0EDD-FA30-4966-AAC3-4E4E566BA293}" type="presParOf" srcId="{7AC71D8A-23D2-49DC-AAF8-413767D2A30B}" destId="{67C65170-6320-4F6E-B81A-2662581C6551}" srcOrd="0" destOrd="0" presId="urn:microsoft.com/office/officeart/2005/8/layout/chevron1"/>
    <dgm:cxn modelId="{39FCD623-7F32-4F13-A3E7-9A354A54C386}" type="presParOf" srcId="{7AC71D8A-23D2-49DC-AAF8-413767D2A30B}" destId="{9A162823-3C2F-4B7C-923B-4C0C1E24ED2D}" srcOrd="1" destOrd="0" presId="urn:microsoft.com/office/officeart/2005/8/layout/chevron1"/>
    <dgm:cxn modelId="{FF548915-8B06-4168-95B3-FFB137F67601}" type="presParOf" srcId="{7AC71D8A-23D2-49DC-AAF8-413767D2A30B}" destId="{277E5F51-9364-4D3C-92AF-4CFBAC82A2EF}" srcOrd="2"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83B956-FF4B-4FA9-A886-0DA7C43F7A35}" type="doc">
      <dgm:prSet loTypeId="urn:microsoft.com/office/officeart/2005/8/layout/chevron1" loCatId="process" qsTypeId="urn:microsoft.com/office/officeart/2005/8/quickstyle/simple1" qsCatId="simple" csTypeId="urn:microsoft.com/office/officeart/2005/8/colors/accent1_2" csCatId="accent1" phldr="1"/>
      <dgm:spPr/>
    </dgm:pt>
    <dgm:pt modelId="{D354568C-714E-4540-A7A8-BC7062F52D59}">
      <dgm:prSet phldr="0"/>
      <dgm:spPr/>
      <dgm:t>
        <a:bodyPr/>
        <a:lstStyle/>
        <a:p>
          <a:pPr rtl="0"/>
          <a:r>
            <a:rPr lang="es-MX">
              <a:solidFill>
                <a:schemeClr val="bg1"/>
              </a:solidFill>
              <a:latin typeface="Univers Condensed Light"/>
            </a:rPr>
            <a:t>La mejora en la interpretación y negociación de contratos.</a:t>
          </a:r>
          <a:endParaRPr lang="es-MX">
            <a:latin typeface="Univers Condensed Light"/>
          </a:endParaRPr>
        </a:p>
      </dgm:t>
    </dgm:pt>
    <dgm:pt modelId="{0C03F163-32BF-4374-A456-DC2EE9110264}" type="parTrans" cxnId="{3733898D-068F-4E23-A175-5BE1FEFBDE14}">
      <dgm:prSet/>
      <dgm:spPr/>
    </dgm:pt>
    <dgm:pt modelId="{A4433B00-5716-48D5-A81F-3DCEA4D56C08}" type="sibTrans" cxnId="{3733898D-068F-4E23-A175-5BE1FEFBDE14}">
      <dgm:prSet/>
      <dgm:spPr/>
    </dgm:pt>
    <dgm:pt modelId="{6A4B6560-50FE-4EC8-A047-9AE59E28E79E}">
      <dgm:prSet phldr="0"/>
      <dgm:spPr/>
      <dgm:t>
        <a:bodyPr/>
        <a:lstStyle/>
        <a:p>
          <a:pPr rtl="0"/>
          <a:r>
            <a:rPr lang="es-MX">
              <a:solidFill>
                <a:schemeClr val="bg1"/>
              </a:solidFill>
              <a:latin typeface="Univers Condensed Light"/>
            </a:rPr>
            <a:t>La protección de sus creaciones e innovaciones mediante el conocimiento de la propiedad intelectual.</a:t>
          </a:r>
          <a:endParaRPr lang="es-MX">
            <a:latin typeface="Univers Condensed Light"/>
          </a:endParaRPr>
        </a:p>
      </dgm:t>
    </dgm:pt>
    <dgm:pt modelId="{D63B3E55-8458-49A4-BADF-60B8C9F6C8B5}" type="parTrans" cxnId="{D5035DB3-924F-4F92-8D17-6234975A1F9E}">
      <dgm:prSet/>
      <dgm:spPr/>
    </dgm:pt>
    <dgm:pt modelId="{C8F99344-920B-46F8-BA76-89E3EFAE53FE}" type="sibTrans" cxnId="{D5035DB3-924F-4F92-8D17-6234975A1F9E}">
      <dgm:prSet/>
      <dgm:spPr/>
    </dgm:pt>
    <dgm:pt modelId="{7AC71D8A-23D2-49DC-AAF8-413767D2A30B}" type="pres">
      <dgm:prSet presAssocID="{CD83B956-FF4B-4FA9-A886-0DA7C43F7A35}" presName="Name0" presStyleCnt="0">
        <dgm:presLayoutVars>
          <dgm:dir/>
          <dgm:animLvl val="lvl"/>
          <dgm:resizeHandles val="exact"/>
        </dgm:presLayoutVars>
      </dgm:prSet>
      <dgm:spPr/>
    </dgm:pt>
    <dgm:pt modelId="{67C65170-6320-4F6E-B81A-2662581C6551}" type="pres">
      <dgm:prSet presAssocID="{D354568C-714E-4540-A7A8-BC7062F52D59}" presName="parTxOnly" presStyleLbl="node1" presStyleIdx="0" presStyleCnt="2">
        <dgm:presLayoutVars>
          <dgm:chMax val="0"/>
          <dgm:chPref val="0"/>
          <dgm:bulletEnabled val="1"/>
        </dgm:presLayoutVars>
      </dgm:prSet>
      <dgm:spPr/>
    </dgm:pt>
    <dgm:pt modelId="{9A162823-3C2F-4B7C-923B-4C0C1E24ED2D}" type="pres">
      <dgm:prSet presAssocID="{A4433B00-5716-48D5-A81F-3DCEA4D56C08}" presName="parTxOnlySpace" presStyleCnt="0"/>
      <dgm:spPr/>
    </dgm:pt>
    <dgm:pt modelId="{7F5491FB-D65F-480F-85E7-C1CF7121ED04}" type="pres">
      <dgm:prSet presAssocID="{6A4B6560-50FE-4EC8-A047-9AE59E28E79E}" presName="parTxOnly" presStyleLbl="node1" presStyleIdx="1" presStyleCnt="2">
        <dgm:presLayoutVars>
          <dgm:chMax val="0"/>
          <dgm:chPref val="0"/>
          <dgm:bulletEnabled val="1"/>
        </dgm:presLayoutVars>
      </dgm:prSet>
      <dgm:spPr/>
    </dgm:pt>
  </dgm:ptLst>
  <dgm:cxnLst>
    <dgm:cxn modelId="{3733898D-068F-4E23-A175-5BE1FEFBDE14}" srcId="{CD83B956-FF4B-4FA9-A886-0DA7C43F7A35}" destId="{D354568C-714E-4540-A7A8-BC7062F52D59}" srcOrd="0" destOrd="0" parTransId="{0C03F163-32BF-4374-A456-DC2EE9110264}" sibTransId="{A4433B00-5716-48D5-A81F-3DCEA4D56C08}"/>
    <dgm:cxn modelId="{2BFBFFA6-7826-4EC3-B922-16C4FF5C049A}" type="presOf" srcId="{CD83B956-FF4B-4FA9-A886-0DA7C43F7A35}" destId="{7AC71D8A-23D2-49DC-AAF8-413767D2A30B}" srcOrd="0" destOrd="0" presId="urn:microsoft.com/office/officeart/2005/8/layout/chevron1"/>
    <dgm:cxn modelId="{D5035DB3-924F-4F92-8D17-6234975A1F9E}" srcId="{CD83B956-FF4B-4FA9-A886-0DA7C43F7A35}" destId="{6A4B6560-50FE-4EC8-A047-9AE59E28E79E}" srcOrd="1" destOrd="0" parTransId="{D63B3E55-8458-49A4-BADF-60B8C9F6C8B5}" sibTransId="{C8F99344-920B-46F8-BA76-89E3EFAE53FE}"/>
    <dgm:cxn modelId="{7AB622C8-3707-408F-80AE-89D4E3F2D3C2}" type="presOf" srcId="{D354568C-714E-4540-A7A8-BC7062F52D59}" destId="{67C65170-6320-4F6E-B81A-2662581C6551}" srcOrd="0" destOrd="0" presId="urn:microsoft.com/office/officeart/2005/8/layout/chevron1"/>
    <dgm:cxn modelId="{5B4300D6-4E12-4166-A55E-94984F5E3DA2}" type="presOf" srcId="{6A4B6560-50FE-4EC8-A047-9AE59E28E79E}" destId="{7F5491FB-D65F-480F-85E7-C1CF7121ED04}" srcOrd="0" destOrd="0" presId="urn:microsoft.com/office/officeart/2005/8/layout/chevron1"/>
    <dgm:cxn modelId="{187D0EDD-FA30-4966-AAC3-4E4E566BA293}" type="presParOf" srcId="{7AC71D8A-23D2-49DC-AAF8-413767D2A30B}" destId="{67C65170-6320-4F6E-B81A-2662581C6551}" srcOrd="0" destOrd="0" presId="urn:microsoft.com/office/officeart/2005/8/layout/chevron1"/>
    <dgm:cxn modelId="{39FCD623-7F32-4F13-A3E7-9A354A54C386}" type="presParOf" srcId="{7AC71D8A-23D2-49DC-AAF8-413767D2A30B}" destId="{9A162823-3C2F-4B7C-923B-4C0C1E24ED2D}" srcOrd="1" destOrd="0" presId="urn:microsoft.com/office/officeart/2005/8/layout/chevron1"/>
    <dgm:cxn modelId="{4881B727-BE1A-4A0B-AD2B-F8B4C830BE77}" type="presParOf" srcId="{7AC71D8A-23D2-49DC-AAF8-413767D2A30B}" destId="{7F5491FB-D65F-480F-85E7-C1CF7121ED04}" srcOrd="2" destOrd="0" presId="urn:microsoft.com/office/officeart/2005/8/layout/chevro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8C53CE-312B-400D-8E6A-4635CB4CE270}">
      <dsp:nvSpPr>
        <dsp:cNvPr id="0" name=""/>
        <dsp:cNvSpPr/>
      </dsp:nvSpPr>
      <dsp:spPr>
        <a:xfrm>
          <a:off x="0" y="2175669"/>
          <a:ext cx="10693400" cy="0"/>
        </a:xfrm>
        <a:prstGeom prst="line">
          <a:avLst/>
        </a:prstGeom>
        <a:solidFill>
          <a:schemeClr val="accent2">
            <a:alpha val="90000"/>
            <a:tint val="40000"/>
            <a:hueOff val="0"/>
            <a:satOff val="0"/>
            <a:lumOff val="0"/>
            <a:alphaOff val="0"/>
          </a:schemeClr>
        </a:solidFill>
        <a:ln w="1270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0A69E26B-610A-460B-8DC9-F49A37B64039}">
      <dsp:nvSpPr>
        <dsp:cNvPr id="0" name=""/>
        <dsp:cNvSpPr/>
      </dsp:nvSpPr>
      <dsp:spPr>
        <a:xfrm rot="8100000">
          <a:off x="166287" y="487298"/>
          <a:ext cx="316387" cy="31638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47F3AA-634C-409F-BD69-E4BACD9CCCFA}">
      <dsp:nvSpPr>
        <dsp:cNvPr id="0" name=""/>
        <dsp:cNvSpPr/>
      </dsp:nvSpPr>
      <dsp:spPr>
        <a:xfrm>
          <a:off x="201435" y="522446"/>
          <a:ext cx="246091" cy="246091"/>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92B0A5-8BE5-4E84-8618-26EA28CFF4A3}">
      <dsp:nvSpPr>
        <dsp:cNvPr id="0" name=""/>
        <dsp:cNvSpPr/>
      </dsp:nvSpPr>
      <dsp:spPr>
        <a:xfrm>
          <a:off x="548200" y="887672"/>
          <a:ext cx="2932566"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263" rIns="0" bIns="27263" numCol="1" spcCol="1270" rtlCol="0" anchor="t" anchorCtr="0">
          <a:noAutofit/>
        </a:bodyPr>
        <a:lstStyle/>
        <a:p>
          <a:pPr marL="0" lvl="0" indent="0" algn="l" defTabSz="622300" rtl="0">
            <a:lnSpc>
              <a:spcPct val="90000"/>
            </a:lnSpc>
            <a:spcBef>
              <a:spcPct val="0"/>
            </a:spcBef>
            <a:spcAft>
              <a:spcPct val="35000"/>
            </a:spcAft>
            <a:buNone/>
          </a:pPr>
          <a:r>
            <a:rPr lang="es-MX" sz="1400" kern="1200" dirty="0">
              <a:latin typeface="Calibri"/>
              <a:ea typeface="Calibri"/>
              <a:cs typeface="Calibri"/>
            </a:rPr>
            <a:t>Se identificaron las principales problemáticas legales que enfrentan las PYMES mediante la revisión de artículos y análisis de casos reales.</a:t>
          </a:r>
          <a:endParaRPr lang="es-MX" sz="1400" kern="1200" dirty="0"/>
        </a:p>
      </dsp:txBody>
      <dsp:txXfrm>
        <a:off x="548200" y="887672"/>
        <a:ext cx="2932566" cy="1287996"/>
      </dsp:txXfrm>
    </dsp:sp>
    <dsp:sp modelId="{AA393DB5-4DAB-4AB9-875A-4BE9E87DA2BF}">
      <dsp:nvSpPr>
        <dsp:cNvPr id="0" name=""/>
        <dsp:cNvSpPr/>
      </dsp:nvSpPr>
      <dsp:spPr>
        <a:xfrm>
          <a:off x="548200" y="435133"/>
          <a:ext cx="2932566"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800100" rtl="0">
            <a:lnSpc>
              <a:spcPct val="90000"/>
            </a:lnSpc>
            <a:spcBef>
              <a:spcPct val="0"/>
            </a:spcBef>
            <a:spcAft>
              <a:spcPct val="35000"/>
            </a:spcAft>
            <a:buNone/>
          </a:pPr>
          <a:r>
            <a:rPr lang="es-mx" sz="1800" kern="1200" dirty="0">
              <a:latin typeface="Walbaum Display Light"/>
            </a:rPr>
            <a:t>Investigación</a:t>
          </a:r>
          <a:endParaRPr lang="es-mx" sz="1800" kern="1200" dirty="0"/>
        </a:p>
      </dsp:txBody>
      <dsp:txXfrm>
        <a:off x="548200" y="435133"/>
        <a:ext cx="2932566" cy="452539"/>
      </dsp:txXfrm>
    </dsp:sp>
    <dsp:sp modelId="{D10F2BCE-B77B-4F05-95FD-A65109E5DEA0}">
      <dsp:nvSpPr>
        <dsp:cNvPr id="0" name=""/>
        <dsp:cNvSpPr/>
      </dsp:nvSpPr>
      <dsp:spPr>
        <a:xfrm>
          <a:off x="324480" y="887672"/>
          <a:ext cx="0" cy="1287996"/>
        </a:xfrm>
        <a:prstGeom prst="line">
          <a:avLst/>
        </a:prstGeom>
        <a:noFill/>
        <a:ln w="9525" cap="flat" cmpd="sng" algn="ctr">
          <a:solidFill>
            <a:schemeClr val="accent2">
              <a:lumMod val="50000"/>
            </a:schemeClr>
          </a:solidFill>
          <a:prstDash val="dash"/>
          <a:miter lim="800000"/>
        </a:ln>
        <a:effectLst/>
      </dsp:spPr>
      <dsp:style>
        <a:lnRef idx="1">
          <a:scrgbClr r="0" g="0" b="0"/>
        </a:lnRef>
        <a:fillRef idx="0">
          <a:scrgbClr r="0" g="0" b="0"/>
        </a:fillRef>
        <a:effectRef idx="0">
          <a:scrgbClr r="0" g="0" b="0"/>
        </a:effectRef>
        <a:fontRef idx="minor"/>
      </dsp:style>
    </dsp:sp>
    <dsp:sp modelId="{CDDE1E5C-76D1-411D-97D4-8F1977E9842D}">
      <dsp:nvSpPr>
        <dsp:cNvPr id="0" name=""/>
        <dsp:cNvSpPr/>
      </dsp:nvSpPr>
      <dsp:spPr>
        <a:xfrm>
          <a:off x="286761" y="2134940"/>
          <a:ext cx="80539" cy="8145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AD205-8152-4363-B661-3C3A26A103FF}">
      <dsp:nvSpPr>
        <dsp:cNvPr id="0" name=""/>
        <dsp:cNvSpPr/>
      </dsp:nvSpPr>
      <dsp:spPr>
        <a:xfrm rot="18900000">
          <a:off x="1905953" y="3547652"/>
          <a:ext cx="316387" cy="31638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4364CD-3B8A-4A42-AB11-744F4277900A}">
      <dsp:nvSpPr>
        <dsp:cNvPr id="0" name=""/>
        <dsp:cNvSpPr/>
      </dsp:nvSpPr>
      <dsp:spPr>
        <a:xfrm>
          <a:off x="1941101" y="3582800"/>
          <a:ext cx="246091" cy="246091"/>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7310A89-F151-435B-963F-FD9908E8C694}">
      <dsp:nvSpPr>
        <dsp:cNvPr id="0" name=""/>
        <dsp:cNvSpPr/>
      </dsp:nvSpPr>
      <dsp:spPr>
        <a:xfrm>
          <a:off x="2287866" y="2175669"/>
          <a:ext cx="2932566"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263" rIns="0" bIns="27263" numCol="1" spcCol="1270" rtlCol="0" anchor="b" anchorCtr="0">
          <a:noAutofit/>
        </a:bodyPr>
        <a:lstStyle/>
        <a:p>
          <a:pPr marL="0" lvl="0" indent="0" algn="l" defTabSz="622300" rtl="0">
            <a:lnSpc>
              <a:spcPct val="90000"/>
            </a:lnSpc>
            <a:spcBef>
              <a:spcPct val="0"/>
            </a:spcBef>
            <a:spcAft>
              <a:spcPct val="35000"/>
            </a:spcAft>
            <a:buNone/>
          </a:pPr>
          <a:r>
            <a:rPr lang="es-MX" sz="1400" kern="1200" dirty="0">
              <a:latin typeface="Calibri"/>
              <a:ea typeface="Calibri"/>
              <a:cs typeface="Calibri"/>
            </a:rPr>
            <a:t>Se definieron los objetivos generales y específicos, así como la estructura y funcionalidad de la plataforma.</a:t>
          </a:r>
          <a:endParaRPr lang="es-MX" sz="1400" kern="1200" dirty="0"/>
        </a:p>
      </dsp:txBody>
      <dsp:txXfrm>
        <a:off x="2287866" y="2175669"/>
        <a:ext cx="2932566" cy="1287996"/>
      </dsp:txXfrm>
    </dsp:sp>
    <dsp:sp modelId="{6386BA6E-453A-41E1-ADAD-7626B92BD1BF}">
      <dsp:nvSpPr>
        <dsp:cNvPr id="0" name=""/>
        <dsp:cNvSpPr/>
      </dsp:nvSpPr>
      <dsp:spPr>
        <a:xfrm>
          <a:off x="2287866" y="3463665"/>
          <a:ext cx="2932566"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800100" rtl="0">
            <a:lnSpc>
              <a:spcPct val="90000"/>
            </a:lnSpc>
            <a:spcBef>
              <a:spcPct val="0"/>
            </a:spcBef>
            <a:spcAft>
              <a:spcPct val="35000"/>
            </a:spcAft>
            <a:buNone/>
          </a:pPr>
          <a:r>
            <a:rPr lang="es-mx" sz="1800" kern="1200" dirty="0">
              <a:latin typeface="Walbaum Display Light"/>
            </a:rPr>
            <a:t>Planeación</a:t>
          </a:r>
          <a:endParaRPr lang="es-mx" sz="1800" kern="1200" dirty="0"/>
        </a:p>
      </dsp:txBody>
      <dsp:txXfrm>
        <a:off x="2287866" y="3463665"/>
        <a:ext cx="2932566" cy="452539"/>
      </dsp:txXfrm>
    </dsp:sp>
    <dsp:sp modelId="{DB95D829-80DF-4ADA-B04C-CE92ADFB6606}">
      <dsp:nvSpPr>
        <dsp:cNvPr id="0" name=""/>
        <dsp:cNvSpPr/>
      </dsp:nvSpPr>
      <dsp:spPr>
        <a:xfrm>
          <a:off x="2064147" y="2175669"/>
          <a:ext cx="0" cy="1287996"/>
        </a:xfrm>
        <a:prstGeom prst="line">
          <a:avLst/>
        </a:prstGeom>
        <a:noFill/>
        <a:ln w="9525" cap="flat" cmpd="sng" algn="ctr">
          <a:solidFill>
            <a:schemeClr val="accent2">
              <a:lumMod val="50000"/>
            </a:schemeClr>
          </a:solidFill>
          <a:prstDash val="dash"/>
          <a:miter lim="800000"/>
        </a:ln>
        <a:effectLst/>
      </dsp:spPr>
      <dsp:style>
        <a:lnRef idx="1">
          <a:scrgbClr r="0" g="0" b="0"/>
        </a:lnRef>
        <a:fillRef idx="0">
          <a:scrgbClr r="0" g="0" b="0"/>
        </a:fillRef>
        <a:effectRef idx="0">
          <a:scrgbClr r="0" g="0" b="0"/>
        </a:effectRef>
        <a:fontRef idx="minor"/>
      </dsp:style>
    </dsp:sp>
    <dsp:sp modelId="{94B71067-EBEC-4112-A9D1-8B8A7A437FC8}">
      <dsp:nvSpPr>
        <dsp:cNvPr id="0" name=""/>
        <dsp:cNvSpPr/>
      </dsp:nvSpPr>
      <dsp:spPr>
        <a:xfrm>
          <a:off x="2026427" y="2134940"/>
          <a:ext cx="80539" cy="8145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3CCDBCC-C40A-41AF-BB40-B20A9AB919D8}">
      <dsp:nvSpPr>
        <dsp:cNvPr id="0" name=""/>
        <dsp:cNvSpPr/>
      </dsp:nvSpPr>
      <dsp:spPr>
        <a:xfrm rot="8100000">
          <a:off x="3645619" y="487298"/>
          <a:ext cx="316387" cy="31638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5D9000-2762-4B6C-BFD6-7B6C2D0122B9}">
      <dsp:nvSpPr>
        <dsp:cNvPr id="0" name=""/>
        <dsp:cNvSpPr/>
      </dsp:nvSpPr>
      <dsp:spPr>
        <a:xfrm>
          <a:off x="3680767" y="522446"/>
          <a:ext cx="246091" cy="246091"/>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08C98A3-4322-425C-8260-4319044AFBF1}">
      <dsp:nvSpPr>
        <dsp:cNvPr id="0" name=""/>
        <dsp:cNvSpPr/>
      </dsp:nvSpPr>
      <dsp:spPr>
        <a:xfrm>
          <a:off x="4027533" y="887672"/>
          <a:ext cx="2932566"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263" rIns="0" bIns="27263" numCol="1" spcCol="1270" rtlCol="0" anchor="t" anchorCtr="0">
          <a:noAutofit/>
        </a:bodyPr>
        <a:lstStyle/>
        <a:p>
          <a:pPr marL="0" lvl="0" indent="0" algn="l" defTabSz="622300" rtl="0">
            <a:lnSpc>
              <a:spcPct val="90000"/>
            </a:lnSpc>
            <a:spcBef>
              <a:spcPct val="0"/>
            </a:spcBef>
            <a:spcAft>
              <a:spcPct val="35000"/>
            </a:spcAft>
            <a:buNone/>
          </a:pPr>
          <a:r>
            <a:rPr lang="es-mx" sz="1400" b="0" i="0" u="none" kern="1200" dirty="0">
              <a:latin typeface="Calibri"/>
              <a:ea typeface="Calibri"/>
              <a:cs typeface="Calibri"/>
            </a:rPr>
            <a:t>Se redactaron los textos y recursos visuales, priorizando un lenguaje claro, sencillo y comprensible.</a:t>
          </a:r>
          <a:endParaRPr lang="en-US" sz="1400" kern="1200" dirty="0">
            <a:latin typeface="Calibri"/>
            <a:ea typeface="Calibri"/>
            <a:cs typeface="Calibri"/>
          </a:endParaRPr>
        </a:p>
      </dsp:txBody>
      <dsp:txXfrm>
        <a:off x="4027533" y="887672"/>
        <a:ext cx="2932566" cy="1287996"/>
      </dsp:txXfrm>
    </dsp:sp>
    <dsp:sp modelId="{52F3B4A2-8EDD-4B40-B5F3-A1CECB56D29F}">
      <dsp:nvSpPr>
        <dsp:cNvPr id="0" name=""/>
        <dsp:cNvSpPr/>
      </dsp:nvSpPr>
      <dsp:spPr>
        <a:xfrm>
          <a:off x="4027533" y="435133"/>
          <a:ext cx="2932566"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800100" rtl="0">
            <a:lnSpc>
              <a:spcPct val="90000"/>
            </a:lnSpc>
            <a:spcBef>
              <a:spcPct val="0"/>
            </a:spcBef>
            <a:spcAft>
              <a:spcPct val="35000"/>
            </a:spcAft>
            <a:buNone/>
          </a:pPr>
          <a:r>
            <a:rPr lang="es-mx" sz="1800" kern="1200" dirty="0">
              <a:latin typeface="Walbaum Display Light"/>
            </a:rPr>
            <a:t>Desarrollo de contenidos</a:t>
          </a:r>
          <a:endParaRPr lang="es-mx" sz="1800" kern="1200" dirty="0"/>
        </a:p>
      </dsp:txBody>
      <dsp:txXfrm>
        <a:off x="4027533" y="435133"/>
        <a:ext cx="2932566" cy="452539"/>
      </dsp:txXfrm>
    </dsp:sp>
    <dsp:sp modelId="{4A2B3FB7-F9B6-43D5-A931-C70A3750EA87}">
      <dsp:nvSpPr>
        <dsp:cNvPr id="0" name=""/>
        <dsp:cNvSpPr/>
      </dsp:nvSpPr>
      <dsp:spPr>
        <a:xfrm>
          <a:off x="3803813" y="887672"/>
          <a:ext cx="0" cy="1287996"/>
        </a:xfrm>
        <a:prstGeom prst="line">
          <a:avLst/>
        </a:prstGeom>
        <a:noFill/>
        <a:ln w="9525" cap="flat" cmpd="sng" algn="ctr">
          <a:solidFill>
            <a:schemeClr val="accent2">
              <a:lumMod val="50000"/>
            </a:schemeClr>
          </a:solidFill>
          <a:prstDash val="dash"/>
          <a:miter lim="800000"/>
        </a:ln>
        <a:effectLst/>
      </dsp:spPr>
      <dsp:style>
        <a:lnRef idx="1">
          <a:scrgbClr r="0" g="0" b="0"/>
        </a:lnRef>
        <a:fillRef idx="0">
          <a:scrgbClr r="0" g="0" b="0"/>
        </a:fillRef>
        <a:effectRef idx="0">
          <a:scrgbClr r="0" g="0" b="0"/>
        </a:effectRef>
        <a:fontRef idx="minor"/>
      </dsp:style>
    </dsp:sp>
    <dsp:sp modelId="{83D4573F-3CB1-4541-8BEE-E8224A8ED015}">
      <dsp:nvSpPr>
        <dsp:cNvPr id="0" name=""/>
        <dsp:cNvSpPr/>
      </dsp:nvSpPr>
      <dsp:spPr>
        <a:xfrm>
          <a:off x="3766093" y="2134940"/>
          <a:ext cx="80539" cy="8145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5813BC-956A-4F8C-B1AA-086730732ACF}">
      <dsp:nvSpPr>
        <dsp:cNvPr id="0" name=""/>
        <dsp:cNvSpPr/>
      </dsp:nvSpPr>
      <dsp:spPr>
        <a:xfrm rot="18900000">
          <a:off x="5385285" y="3547652"/>
          <a:ext cx="316387" cy="31638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0745FD9-45E6-4F2F-952E-B76E1E38EA48}">
      <dsp:nvSpPr>
        <dsp:cNvPr id="0" name=""/>
        <dsp:cNvSpPr/>
      </dsp:nvSpPr>
      <dsp:spPr>
        <a:xfrm>
          <a:off x="5420433" y="3582800"/>
          <a:ext cx="246091" cy="246091"/>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FA75F9D6-BA19-40B6-8EBB-F8B5A1A5DB04}">
      <dsp:nvSpPr>
        <dsp:cNvPr id="0" name=""/>
        <dsp:cNvSpPr/>
      </dsp:nvSpPr>
      <dsp:spPr>
        <a:xfrm>
          <a:off x="5767199" y="2175669"/>
          <a:ext cx="2932566"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263" rIns="0" bIns="27263" numCol="1" spcCol="1270" rtlCol="0" anchor="b" anchorCtr="0">
          <a:noAutofit/>
        </a:bodyPr>
        <a:lstStyle/>
        <a:p>
          <a:pPr marL="0" lvl="0" indent="0" algn="l" defTabSz="622300" rtl="0">
            <a:lnSpc>
              <a:spcPct val="90000"/>
            </a:lnSpc>
            <a:spcBef>
              <a:spcPct val="0"/>
            </a:spcBef>
            <a:spcAft>
              <a:spcPct val="35000"/>
            </a:spcAft>
            <a:buNone/>
          </a:pPr>
          <a:r>
            <a:rPr lang="es-mx" sz="1400" b="0" i="0" u="none" kern="1200" dirty="0">
              <a:solidFill>
                <a:srgbClr val="444444"/>
              </a:solidFill>
              <a:latin typeface="Calibri"/>
              <a:ea typeface="Calibri"/>
              <a:cs typeface="Calibri"/>
            </a:rPr>
            <a:t>Se diseñó y organizó la plataforma con base en principios de usabilidad y experiencia de usuario, para garantizar una navegación intuitiva.</a:t>
          </a:r>
          <a:endParaRPr lang="en-US" sz="1400" b="0" i="0" u="none" kern="1200" dirty="0">
            <a:solidFill>
              <a:srgbClr val="444444"/>
            </a:solidFill>
            <a:latin typeface="Calibri"/>
            <a:ea typeface="Calibri"/>
            <a:cs typeface="Calibri"/>
          </a:endParaRPr>
        </a:p>
      </dsp:txBody>
      <dsp:txXfrm>
        <a:off x="5767199" y="2175669"/>
        <a:ext cx="2932566" cy="1287996"/>
      </dsp:txXfrm>
    </dsp:sp>
    <dsp:sp modelId="{7759EFD6-8D9B-407B-BFD2-E887C01621A3}">
      <dsp:nvSpPr>
        <dsp:cNvPr id="0" name=""/>
        <dsp:cNvSpPr/>
      </dsp:nvSpPr>
      <dsp:spPr>
        <a:xfrm>
          <a:off x="5767199" y="3463665"/>
          <a:ext cx="2932566"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800100" rtl="0">
            <a:lnSpc>
              <a:spcPct val="90000"/>
            </a:lnSpc>
            <a:spcBef>
              <a:spcPct val="0"/>
            </a:spcBef>
            <a:spcAft>
              <a:spcPct val="35000"/>
            </a:spcAft>
            <a:buNone/>
          </a:pPr>
          <a:r>
            <a:rPr lang="es-mx" sz="1800" kern="1200" dirty="0">
              <a:latin typeface="Walbaum Display Light"/>
            </a:rPr>
            <a:t>Construcción de página WIX</a:t>
          </a:r>
          <a:endParaRPr lang="es-mx" sz="1800" kern="1200" dirty="0"/>
        </a:p>
      </dsp:txBody>
      <dsp:txXfrm>
        <a:off x="5767199" y="3463665"/>
        <a:ext cx="2932566" cy="452539"/>
      </dsp:txXfrm>
    </dsp:sp>
    <dsp:sp modelId="{87D01122-9189-4BBF-B5EB-8A13E8CADCB7}">
      <dsp:nvSpPr>
        <dsp:cNvPr id="0" name=""/>
        <dsp:cNvSpPr/>
      </dsp:nvSpPr>
      <dsp:spPr>
        <a:xfrm>
          <a:off x="5543479" y="2175669"/>
          <a:ext cx="0" cy="1287996"/>
        </a:xfrm>
        <a:prstGeom prst="line">
          <a:avLst/>
        </a:prstGeom>
        <a:noFill/>
        <a:ln w="9525" cap="flat" cmpd="sng" algn="ctr">
          <a:solidFill>
            <a:schemeClr val="accent2">
              <a:lumMod val="50000"/>
            </a:schemeClr>
          </a:solidFill>
          <a:prstDash val="dash"/>
          <a:miter lim="800000"/>
        </a:ln>
        <a:effectLst/>
      </dsp:spPr>
      <dsp:style>
        <a:lnRef idx="1">
          <a:scrgbClr r="0" g="0" b="0"/>
        </a:lnRef>
        <a:fillRef idx="0">
          <a:scrgbClr r="0" g="0" b="0"/>
        </a:fillRef>
        <a:effectRef idx="0">
          <a:scrgbClr r="0" g="0" b="0"/>
        </a:effectRef>
        <a:fontRef idx="minor"/>
      </dsp:style>
    </dsp:sp>
    <dsp:sp modelId="{A4A288FA-2972-4660-B846-F0F60F21A8F3}">
      <dsp:nvSpPr>
        <dsp:cNvPr id="0" name=""/>
        <dsp:cNvSpPr/>
      </dsp:nvSpPr>
      <dsp:spPr>
        <a:xfrm>
          <a:off x="5505759" y="2134940"/>
          <a:ext cx="80539" cy="8145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AB3C40-A8F3-42AD-ACAA-EFFE0F58231C}">
      <dsp:nvSpPr>
        <dsp:cNvPr id="0" name=""/>
        <dsp:cNvSpPr/>
      </dsp:nvSpPr>
      <dsp:spPr>
        <a:xfrm rot="8100000">
          <a:off x="7124952" y="487298"/>
          <a:ext cx="316387" cy="316387"/>
        </a:xfrm>
        <a:prstGeom prst="teardrop">
          <a:avLst>
            <a:gd name="adj" fmla="val 115000"/>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FD05BB-C8D3-4629-A36D-3F0D8E17237D}">
      <dsp:nvSpPr>
        <dsp:cNvPr id="0" name=""/>
        <dsp:cNvSpPr/>
      </dsp:nvSpPr>
      <dsp:spPr>
        <a:xfrm>
          <a:off x="7160100" y="522446"/>
          <a:ext cx="246091" cy="246091"/>
        </a:xfrm>
        <a:prstGeom prst="ellipse">
          <a:avLst/>
        </a:prstGeom>
        <a:solidFill>
          <a:schemeClr val="accent2">
            <a:alpha val="90000"/>
            <a:tint val="4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27C66FE-A882-45CB-AA8B-D41CAAC87FCE}">
      <dsp:nvSpPr>
        <dsp:cNvPr id="0" name=""/>
        <dsp:cNvSpPr/>
      </dsp:nvSpPr>
      <dsp:spPr>
        <a:xfrm>
          <a:off x="7506865" y="887672"/>
          <a:ext cx="2932566" cy="12879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7263" rIns="0" bIns="27263" numCol="1" spcCol="1270" rtlCol="0" anchor="t" anchorCtr="0">
          <a:noAutofit/>
        </a:bodyPr>
        <a:lstStyle/>
        <a:p>
          <a:pPr marL="0" lvl="0" indent="0" algn="l" defTabSz="622300" rtl="0">
            <a:lnSpc>
              <a:spcPct val="90000"/>
            </a:lnSpc>
            <a:spcBef>
              <a:spcPct val="0"/>
            </a:spcBef>
            <a:spcAft>
              <a:spcPct val="35000"/>
            </a:spcAft>
            <a:buNone/>
          </a:pPr>
          <a:r>
            <a:rPr lang="es-mx" sz="1400" b="0" i="0" u="none" kern="1200" dirty="0">
              <a:solidFill>
                <a:srgbClr val="444444"/>
              </a:solidFill>
              <a:latin typeface="Calibri"/>
              <a:ea typeface="Calibri"/>
              <a:cs typeface="Calibri"/>
            </a:rPr>
            <a:t>Se realizó una validación inicial con usuarios potenciales (emprendedores) para recibir retroalimentación y realizar las mejoras necesarias.</a:t>
          </a:r>
          <a:endParaRPr lang="en-US" sz="1500" kern="1200" dirty="0">
            <a:solidFill>
              <a:srgbClr val="444444"/>
            </a:solidFill>
            <a:latin typeface="Calibri"/>
            <a:ea typeface="Calibri"/>
            <a:cs typeface="Calibri"/>
          </a:endParaRPr>
        </a:p>
      </dsp:txBody>
      <dsp:txXfrm>
        <a:off x="7506865" y="887672"/>
        <a:ext cx="2932566" cy="1287996"/>
      </dsp:txXfrm>
    </dsp:sp>
    <dsp:sp modelId="{A3AC5A82-45CF-44A1-B41F-635DAC5A92BB}">
      <dsp:nvSpPr>
        <dsp:cNvPr id="0" name=""/>
        <dsp:cNvSpPr/>
      </dsp:nvSpPr>
      <dsp:spPr>
        <a:xfrm>
          <a:off x="7506865" y="435133"/>
          <a:ext cx="2932566" cy="4525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rtlCol="0" anchor="ctr" anchorCtr="0">
          <a:noAutofit/>
        </a:bodyPr>
        <a:lstStyle/>
        <a:p>
          <a:pPr marL="0" lvl="0" indent="0" algn="l" defTabSz="800100" rtl="0">
            <a:lnSpc>
              <a:spcPct val="90000"/>
            </a:lnSpc>
            <a:spcBef>
              <a:spcPct val="0"/>
            </a:spcBef>
            <a:spcAft>
              <a:spcPct val="35000"/>
            </a:spcAft>
            <a:buNone/>
          </a:pPr>
          <a:r>
            <a:rPr lang="es-mx" sz="1800" kern="1200" dirty="0">
              <a:latin typeface="Walbaum Display Light"/>
            </a:rPr>
            <a:t>Pruebas y ajustes</a:t>
          </a:r>
          <a:endParaRPr lang="es-mx" sz="1800" kern="1200" dirty="0"/>
        </a:p>
      </dsp:txBody>
      <dsp:txXfrm>
        <a:off x="7506865" y="435133"/>
        <a:ext cx="2932566" cy="452539"/>
      </dsp:txXfrm>
    </dsp:sp>
    <dsp:sp modelId="{1513F0EC-F72E-4447-AE42-46AD1B95828E}">
      <dsp:nvSpPr>
        <dsp:cNvPr id="0" name=""/>
        <dsp:cNvSpPr/>
      </dsp:nvSpPr>
      <dsp:spPr>
        <a:xfrm>
          <a:off x="7283145" y="887672"/>
          <a:ext cx="0" cy="1287996"/>
        </a:xfrm>
        <a:prstGeom prst="line">
          <a:avLst/>
        </a:prstGeom>
        <a:noFill/>
        <a:ln w="9525" cap="flat" cmpd="sng" algn="ctr">
          <a:solidFill>
            <a:schemeClr val="accent2">
              <a:lumMod val="50000"/>
            </a:schemeClr>
          </a:solidFill>
          <a:prstDash val="dash"/>
          <a:miter lim="800000"/>
        </a:ln>
        <a:effectLst/>
      </dsp:spPr>
      <dsp:style>
        <a:lnRef idx="1">
          <a:scrgbClr r="0" g="0" b="0"/>
        </a:lnRef>
        <a:fillRef idx="0">
          <a:scrgbClr r="0" g="0" b="0"/>
        </a:fillRef>
        <a:effectRef idx="0">
          <a:scrgbClr r="0" g="0" b="0"/>
        </a:effectRef>
        <a:fontRef idx="minor"/>
      </dsp:style>
    </dsp:sp>
    <dsp:sp modelId="{E5A60AEB-AC99-48F9-A630-D706383CE830}">
      <dsp:nvSpPr>
        <dsp:cNvPr id="0" name=""/>
        <dsp:cNvSpPr/>
      </dsp:nvSpPr>
      <dsp:spPr>
        <a:xfrm>
          <a:off x="7245426" y="2134940"/>
          <a:ext cx="80539" cy="81457"/>
        </a:xfrm>
        <a:prstGeom prst="ellipse">
          <a:avLst/>
        </a:prstGeom>
        <a:solidFill>
          <a:schemeClr val="lt1">
            <a:hueOff val="0"/>
            <a:satOff val="0"/>
            <a:lumOff val="0"/>
            <a:alphaOff val="0"/>
          </a:schemeClr>
        </a:solidFill>
        <a:ln w="12700" cap="flat" cmpd="sng" algn="ctr">
          <a:solidFill>
            <a:schemeClr val="accent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D240A3-B517-4D5F-A702-518142C438D5}">
      <dsp:nvSpPr>
        <dsp:cNvPr id="0" name=""/>
        <dsp:cNvSpPr/>
      </dsp:nvSpPr>
      <dsp:spPr>
        <a:xfrm>
          <a:off x="868" y="0"/>
          <a:ext cx="2258747" cy="38732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s-MX" sz="3000" kern="1200">
              <a:latin typeface="Walbaum Display Light"/>
            </a:rPr>
            <a:t>Wix</a:t>
          </a:r>
          <a:endParaRPr lang="es-MX" sz="3000" kern="1200"/>
        </a:p>
      </dsp:txBody>
      <dsp:txXfrm>
        <a:off x="868" y="0"/>
        <a:ext cx="2258747" cy="1161978"/>
      </dsp:txXfrm>
    </dsp:sp>
    <dsp:sp modelId="{6648BA04-12FC-4105-A2E0-98AA0DDAD93D}">
      <dsp:nvSpPr>
        <dsp:cNvPr id="0" name=""/>
        <dsp:cNvSpPr/>
      </dsp:nvSpPr>
      <dsp:spPr>
        <a:xfrm>
          <a:off x="226743" y="1161978"/>
          <a:ext cx="1806997" cy="25176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s-MX" sz="1600" kern="1200">
              <a:solidFill>
                <a:srgbClr val="FFFFFF"/>
              </a:solidFill>
            </a:rPr>
            <a:t>Plataforma principal para el diseño y publicación del sitio web. Su flexibilidad permitió integrar secciones temáticas y recursos visuales.</a:t>
          </a:r>
          <a:endParaRPr lang="es-MX" sz="1600" kern="1200">
            <a:latin typeface="Walbaum Display Light"/>
          </a:endParaRPr>
        </a:p>
      </dsp:txBody>
      <dsp:txXfrm>
        <a:off x="279668" y="1214903"/>
        <a:ext cx="1701147" cy="2411769"/>
      </dsp:txXfrm>
    </dsp:sp>
    <dsp:sp modelId="{1249D823-034D-4F84-BFA1-6A09FEB077E2}">
      <dsp:nvSpPr>
        <dsp:cNvPr id="0" name=""/>
        <dsp:cNvSpPr/>
      </dsp:nvSpPr>
      <dsp:spPr>
        <a:xfrm>
          <a:off x="2429021" y="0"/>
          <a:ext cx="2258747" cy="38732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s-MX" sz="3000" kern="1200">
              <a:latin typeface="Walbaum Display Light"/>
            </a:rPr>
            <a:t>Fuentes confiables</a:t>
          </a:r>
          <a:endParaRPr lang="es-MX" sz="3000" kern="1200"/>
        </a:p>
      </dsp:txBody>
      <dsp:txXfrm>
        <a:off x="2429021" y="0"/>
        <a:ext cx="2258747" cy="1161978"/>
      </dsp:txXfrm>
    </dsp:sp>
    <dsp:sp modelId="{81A2E5CA-F88A-41C2-9041-E5B36E7B5384}">
      <dsp:nvSpPr>
        <dsp:cNvPr id="0" name=""/>
        <dsp:cNvSpPr/>
      </dsp:nvSpPr>
      <dsp:spPr>
        <a:xfrm>
          <a:off x="2654896" y="1161978"/>
          <a:ext cx="1806997" cy="25176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s-MX" sz="1600" kern="1200">
              <a:solidFill>
                <a:srgbClr val="FFFFFF"/>
              </a:solidFill>
            </a:rPr>
            <a:t>Se consultaron artículos académicos, legislación vigente, entrevistas con docentes especializados y recursos de divulgación jurídica.</a:t>
          </a:r>
          <a:endParaRPr lang="es-MX" sz="1600" kern="1200">
            <a:latin typeface="Walbaum Display Light"/>
          </a:endParaRPr>
        </a:p>
      </dsp:txBody>
      <dsp:txXfrm>
        <a:off x="2707821" y="1214903"/>
        <a:ext cx="1701147" cy="2411769"/>
      </dsp:txXfrm>
    </dsp:sp>
    <dsp:sp modelId="{A16AA90A-9B66-4414-9AC9-EC9E1662B7DE}">
      <dsp:nvSpPr>
        <dsp:cNvPr id="0" name=""/>
        <dsp:cNvSpPr/>
      </dsp:nvSpPr>
      <dsp:spPr>
        <a:xfrm>
          <a:off x="4857175" y="0"/>
          <a:ext cx="2258747" cy="387326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14300" tIns="114300" rIns="114300" bIns="114300" numCol="1" spcCol="1270" anchor="ctr" anchorCtr="0">
          <a:noAutofit/>
        </a:bodyPr>
        <a:lstStyle/>
        <a:p>
          <a:pPr marL="0" lvl="0" indent="0" algn="ctr" defTabSz="1333500" rtl="0">
            <a:lnSpc>
              <a:spcPct val="90000"/>
            </a:lnSpc>
            <a:spcBef>
              <a:spcPct val="0"/>
            </a:spcBef>
            <a:spcAft>
              <a:spcPct val="35000"/>
            </a:spcAft>
            <a:buNone/>
          </a:pPr>
          <a:r>
            <a:rPr lang="es-MX" sz="3000" kern="1200">
              <a:latin typeface="Walbaum Display Light"/>
            </a:rPr>
            <a:t>Trabajo en equipo</a:t>
          </a:r>
          <a:endParaRPr lang="es-MX" sz="3000" kern="1200"/>
        </a:p>
      </dsp:txBody>
      <dsp:txXfrm>
        <a:off x="4857175" y="0"/>
        <a:ext cx="2258747" cy="1161978"/>
      </dsp:txXfrm>
    </dsp:sp>
    <dsp:sp modelId="{A7CA4B01-DF82-4465-8D71-6C21C9E84FC7}">
      <dsp:nvSpPr>
        <dsp:cNvPr id="0" name=""/>
        <dsp:cNvSpPr/>
      </dsp:nvSpPr>
      <dsp:spPr>
        <a:xfrm>
          <a:off x="5083049" y="1161978"/>
          <a:ext cx="1806997" cy="25176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640" tIns="30480" rIns="40640" bIns="30480" numCol="1" spcCol="1270" anchor="ctr" anchorCtr="0">
          <a:noAutofit/>
        </a:bodyPr>
        <a:lstStyle/>
        <a:p>
          <a:pPr marL="0" lvl="0" indent="0" algn="ctr" defTabSz="711200" rtl="0">
            <a:lnSpc>
              <a:spcPct val="90000"/>
            </a:lnSpc>
            <a:spcBef>
              <a:spcPct val="0"/>
            </a:spcBef>
            <a:spcAft>
              <a:spcPct val="35000"/>
            </a:spcAft>
            <a:buNone/>
          </a:pPr>
          <a:r>
            <a:rPr lang="es-MX" sz="1600" kern="1200">
              <a:solidFill>
                <a:srgbClr val="FFFFFF"/>
              </a:solidFill>
            </a:rPr>
            <a:t>Participaron estudiantes de Derecho con conocimientos en temas empresariales y docentes que ofrecieron orientación metodológica y revisión académica.</a:t>
          </a:r>
          <a:endParaRPr lang="es-MX" sz="1600" kern="1200"/>
        </a:p>
      </dsp:txBody>
      <dsp:txXfrm>
        <a:off x="5135974" y="1214903"/>
        <a:ext cx="1701147" cy="241176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BF2AF-DE02-4BF6-8F12-2A08B0244856}">
      <dsp:nvSpPr>
        <dsp:cNvPr id="0" name=""/>
        <dsp:cNvSpPr/>
      </dsp:nvSpPr>
      <dsp:spPr>
        <a:xfrm>
          <a:off x="2439" y="381989"/>
          <a:ext cx="2378666" cy="8214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s-MX" sz="2100" kern="1200">
              <a:latin typeface="Walbaum Display Light"/>
            </a:rPr>
            <a:t>Prevención de conflictos legales</a:t>
          </a:r>
          <a:endParaRPr lang="es-MX" sz="2100" kern="1200"/>
        </a:p>
      </dsp:txBody>
      <dsp:txXfrm>
        <a:off x="2439" y="381989"/>
        <a:ext cx="2378666" cy="821466"/>
      </dsp:txXfrm>
    </dsp:sp>
    <dsp:sp modelId="{4865EC38-CDC6-4573-814D-D994E908DE44}">
      <dsp:nvSpPr>
        <dsp:cNvPr id="0" name=""/>
        <dsp:cNvSpPr/>
      </dsp:nvSpPr>
      <dsp:spPr>
        <a:xfrm>
          <a:off x="2439" y="1203455"/>
          <a:ext cx="2378666" cy="30641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s-MX" sz="2100" kern="1200">
              <a:solidFill>
                <a:schemeClr val="tx1"/>
              </a:solidFill>
            </a:rPr>
            <a:t>La plataforma ayuda a identificar áreas de riesgo y a tomar decisiones más informadas.</a:t>
          </a:r>
          <a:endParaRPr lang="es-MX" sz="2100" kern="1200">
            <a:solidFill>
              <a:schemeClr val="tx1"/>
            </a:solidFill>
            <a:latin typeface="Walbaum Display Light"/>
          </a:endParaRPr>
        </a:p>
      </dsp:txBody>
      <dsp:txXfrm>
        <a:off x="2439" y="1203455"/>
        <a:ext cx="2378666" cy="3064192"/>
      </dsp:txXfrm>
    </dsp:sp>
    <dsp:sp modelId="{36A051B8-9AAF-455D-9EA6-4909947461D4}">
      <dsp:nvSpPr>
        <dsp:cNvPr id="0" name=""/>
        <dsp:cNvSpPr/>
      </dsp:nvSpPr>
      <dsp:spPr>
        <a:xfrm>
          <a:off x="2714119" y="381989"/>
          <a:ext cx="2378666" cy="8214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s-MX" sz="2100" kern="1200">
              <a:latin typeface="Walbaum Display Light"/>
            </a:rPr>
            <a:t>Accesibilidad y simplicidad</a:t>
          </a:r>
          <a:endParaRPr lang="es-MX" sz="2100" kern="1200"/>
        </a:p>
      </dsp:txBody>
      <dsp:txXfrm>
        <a:off x="2714119" y="381989"/>
        <a:ext cx="2378666" cy="821466"/>
      </dsp:txXfrm>
    </dsp:sp>
    <dsp:sp modelId="{8E5F3381-4460-443E-85A3-F068B30DDEC8}">
      <dsp:nvSpPr>
        <dsp:cNvPr id="0" name=""/>
        <dsp:cNvSpPr/>
      </dsp:nvSpPr>
      <dsp:spPr>
        <a:xfrm>
          <a:off x="2714119" y="1203455"/>
          <a:ext cx="2378666" cy="30641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s-MX" sz="2100" kern="1200">
              <a:solidFill>
                <a:schemeClr val="tx1"/>
              </a:solidFill>
            </a:rPr>
            <a:t>Su diseño visual atractivo y la claridad de los textos permiten que cualquier emprendedor pueda entender los temas clave.</a:t>
          </a:r>
          <a:endParaRPr lang="es-MX" sz="2100" kern="1200">
            <a:solidFill>
              <a:schemeClr val="tx1"/>
            </a:solidFill>
            <a:latin typeface="Walbaum Display Light"/>
          </a:endParaRPr>
        </a:p>
      </dsp:txBody>
      <dsp:txXfrm>
        <a:off x="2714119" y="1203455"/>
        <a:ext cx="2378666" cy="3064192"/>
      </dsp:txXfrm>
    </dsp:sp>
    <dsp:sp modelId="{20A98D47-8CAC-4ACF-AD5D-37ED185DB214}">
      <dsp:nvSpPr>
        <dsp:cNvPr id="0" name=""/>
        <dsp:cNvSpPr/>
      </dsp:nvSpPr>
      <dsp:spPr>
        <a:xfrm>
          <a:off x="5425798" y="381989"/>
          <a:ext cx="2378666" cy="82146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85344" rIns="149352" bIns="85344" numCol="1" spcCol="1270" anchor="ctr" anchorCtr="0">
          <a:noAutofit/>
        </a:bodyPr>
        <a:lstStyle/>
        <a:p>
          <a:pPr marL="0" lvl="0" indent="0" algn="ctr" defTabSz="933450" rtl="0">
            <a:lnSpc>
              <a:spcPct val="90000"/>
            </a:lnSpc>
            <a:spcBef>
              <a:spcPct val="0"/>
            </a:spcBef>
            <a:spcAft>
              <a:spcPct val="35000"/>
            </a:spcAft>
            <a:buNone/>
          </a:pPr>
          <a:r>
            <a:rPr lang="es-MX" sz="2100" kern="1200">
              <a:latin typeface="Walbaum Display Light"/>
            </a:rPr>
            <a:t>Empoderamiento empresarial</a:t>
          </a:r>
          <a:endParaRPr lang="es-MX" sz="2100" kern="1200"/>
        </a:p>
      </dsp:txBody>
      <dsp:txXfrm>
        <a:off x="5425798" y="381989"/>
        <a:ext cx="2378666" cy="821466"/>
      </dsp:txXfrm>
    </dsp:sp>
    <dsp:sp modelId="{9C6F73D1-9892-4147-8322-9D03EB418C33}">
      <dsp:nvSpPr>
        <dsp:cNvPr id="0" name=""/>
        <dsp:cNvSpPr/>
      </dsp:nvSpPr>
      <dsp:spPr>
        <a:xfrm>
          <a:off x="5425798" y="1203455"/>
          <a:ext cx="2378666" cy="3064192"/>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2014" tIns="112014" rIns="149352" bIns="168021" numCol="1" spcCol="1270" anchor="t" anchorCtr="0">
          <a:noAutofit/>
        </a:bodyPr>
        <a:lstStyle/>
        <a:p>
          <a:pPr marL="228600" lvl="1" indent="-228600" algn="l" defTabSz="933450" rtl="0">
            <a:lnSpc>
              <a:spcPct val="90000"/>
            </a:lnSpc>
            <a:spcBef>
              <a:spcPct val="0"/>
            </a:spcBef>
            <a:spcAft>
              <a:spcPct val="15000"/>
            </a:spcAft>
            <a:buChar char="•"/>
          </a:pPr>
          <a:r>
            <a:rPr lang="es-MX" sz="2100" kern="1200">
              <a:solidFill>
                <a:schemeClr val="tx1"/>
              </a:solidFill>
            </a:rPr>
            <a:t>Al conocer mejor sus derechos y obligaciones, las PYMES pueden negociar de forma más segura y aprovechar las oportunidades que la ley les ofrece.</a:t>
          </a:r>
          <a:endParaRPr lang="es-MX" sz="2100" kern="1200">
            <a:solidFill>
              <a:schemeClr val="tx1"/>
            </a:solidFill>
            <a:latin typeface="Walbaum Display Light"/>
          </a:endParaRPr>
        </a:p>
      </dsp:txBody>
      <dsp:txXfrm>
        <a:off x="5425798" y="1203455"/>
        <a:ext cx="2378666" cy="30641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65170-6320-4F6E-B81A-2662581C6551}">
      <dsp:nvSpPr>
        <dsp:cNvPr id="0" name=""/>
        <dsp:cNvSpPr/>
      </dsp:nvSpPr>
      <dsp:spPr>
        <a:xfrm>
          <a:off x="5307" y="1014569"/>
          <a:ext cx="3172566" cy="126902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rtl="0">
            <a:lnSpc>
              <a:spcPct val="90000"/>
            </a:lnSpc>
            <a:spcBef>
              <a:spcPct val="0"/>
            </a:spcBef>
            <a:spcAft>
              <a:spcPct val="35000"/>
            </a:spcAft>
            <a:buNone/>
          </a:pPr>
          <a:r>
            <a:rPr lang="es-MX" sz="1500" kern="1200">
              <a:solidFill>
                <a:schemeClr val="bg1"/>
              </a:solidFill>
              <a:latin typeface="Univers Condensed Light"/>
            </a:rPr>
            <a:t>La reducción de conflictos legales que afectan su operatividad y estabilidad.</a:t>
          </a:r>
          <a:endParaRPr lang="es-MX" sz="1500" kern="1200">
            <a:latin typeface="Univers Condensed Light"/>
          </a:endParaRPr>
        </a:p>
      </dsp:txBody>
      <dsp:txXfrm>
        <a:off x="639820" y="1014569"/>
        <a:ext cx="1903540" cy="1269026"/>
      </dsp:txXfrm>
    </dsp:sp>
    <dsp:sp modelId="{277E5F51-9364-4D3C-92AF-4CFBAC82A2EF}">
      <dsp:nvSpPr>
        <dsp:cNvPr id="0" name=""/>
        <dsp:cNvSpPr/>
      </dsp:nvSpPr>
      <dsp:spPr>
        <a:xfrm>
          <a:off x="2860617" y="1014569"/>
          <a:ext cx="3172566" cy="1269026"/>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008" tIns="20003" rIns="20003" bIns="20003" numCol="1" spcCol="1270" anchor="ctr" anchorCtr="0">
          <a:noAutofit/>
        </a:bodyPr>
        <a:lstStyle/>
        <a:p>
          <a:pPr marL="0" lvl="0" indent="0" algn="ctr" defTabSz="666750" rtl="0">
            <a:lnSpc>
              <a:spcPct val="90000"/>
            </a:lnSpc>
            <a:spcBef>
              <a:spcPct val="0"/>
            </a:spcBef>
            <a:spcAft>
              <a:spcPct val="35000"/>
            </a:spcAft>
            <a:buNone/>
          </a:pPr>
          <a:r>
            <a:rPr lang="es-MX" sz="1500" kern="1200">
              <a:solidFill>
                <a:schemeClr val="bg1"/>
              </a:solidFill>
              <a:latin typeface="Univers Condensed Light"/>
            </a:rPr>
            <a:t>El uso responsable y estratégico de la información jurídica para impulsar su desarrollo y competitividad.</a:t>
          </a:r>
          <a:endParaRPr lang="es-MX" sz="1500" kern="1200">
            <a:latin typeface="Univers Condensed Light"/>
          </a:endParaRPr>
        </a:p>
      </dsp:txBody>
      <dsp:txXfrm>
        <a:off x="3495130" y="1014569"/>
        <a:ext cx="1903540" cy="12690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65170-6320-4F6E-B81A-2662581C6551}">
      <dsp:nvSpPr>
        <dsp:cNvPr id="0" name=""/>
        <dsp:cNvSpPr/>
      </dsp:nvSpPr>
      <dsp:spPr>
        <a:xfrm>
          <a:off x="5180" y="1288469"/>
          <a:ext cx="3097029" cy="12388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0">
            <a:lnSpc>
              <a:spcPct val="90000"/>
            </a:lnSpc>
            <a:spcBef>
              <a:spcPct val="0"/>
            </a:spcBef>
            <a:spcAft>
              <a:spcPct val="35000"/>
            </a:spcAft>
            <a:buNone/>
          </a:pPr>
          <a:r>
            <a:rPr lang="es-MX" sz="1600" kern="1200">
              <a:solidFill>
                <a:schemeClr val="bg1"/>
              </a:solidFill>
              <a:latin typeface="Univers Condensed Light"/>
            </a:rPr>
            <a:t>La mejora en la interpretación y negociación de contratos.</a:t>
          </a:r>
          <a:endParaRPr lang="es-MX" sz="1600" kern="1200">
            <a:latin typeface="Univers Condensed Light"/>
          </a:endParaRPr>
        </a:p>
      </dsp:txBody>
      <dsp:txXfrm>
        <a:off x="624586" y="1288469"/>
        <a:ext cx="1858218" cy="1238811"/>
      </dsp:txXfrm>
    </dsp:sp>
    <dsp:sp modelId="{7F5491FB-D65F-480F-85E7-C1CF7121ED04}">
      <dsp:nvSpPr>
        <dsp:cNvPr id="0" name=""/>
        <dsp:cNvSpPr/>
      </dsp:nvSpPr>
      <dsp:spPr>
        <a:xfrm>
          <a:off x="2792507" y="1288469"/>
          <a:ext cx="3097029" cy="1238811"/>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rtl="0">
            <a:lnSpc>
              <a:spcPct val="90000"/>
            </a:lnSpc>
            <a:spcBef>
              <a:spcPct val="0"/>
            </a:spcBef>
            <a:spcAft>
              <a:spcPct val="35000"/>
            </a:spcAft>
            <a:buNone/>
          </a:pPr>
          <a:r>
            <a:rPr lang="es-MX" sz="1600" kern="1200">
              <a:solidFill>
                <a:schemeClr val="bg1"/>
              </a:solidFill>
              <a:latin typeface="Univers Condensed Light"/>
            </a:rPr>
            <a:t>La protección de sus creaciones e innovaciones mediante el conocimiento de la propiedad intelectual.</a:t>
          </a:r>
          <a:endParaRPr lang="es-MX" sz="1600" kern="1200">
            <a:latin typeface="Univers Condensed Light"/>
          </a:endParaRPr>
        </a:p>
      </dsp:txBody>
      <dsp:txXfrm>
        <a:off x="3411913" y="1288469"/>
        <a:ext cx="1858218" cy="1238811"/>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2">
  <dgm:title val="Drop Pin Timeline"/>
  <dgm:desc val="Use to show a list of events in chronological order. The rectangular shape contains the description while the date is shown near the circular dot. It’s the perfect SmartArt for displaying large amount of text with a short date format."/>
  <dgm:catLst>
    <dgm:cat type="timeline" pri="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dir/>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h" for="ch" forName="L2TextContainer1" refType="h" op="gte" fact="0.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h" for="ch" forName="L2TextContainer1" refType="h" op="gte" fact="0.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h" for="ch" forName="L2TextContainer1" refType="h" op="gte" fact="0.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DropPinPlaceHolder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h" for="ch" forName="L2TextContainer1" refType="h" op="gte" fact="0.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L1TextContainer">
                <dgm:alg type="sp"/>
                <dgm:shape xmlns:r="http://schemas.openxmlformats.org/officeDocument/2006/relationships" type="ellipse" r:blip="" zOrderOff="10">
                  <dgm:adjLst/>
                </dgm:shape>
                <dgm:presOf/>
                <dgm:constrLst/>
              </dgm:layoutNode>
              <dgm:layoutNode name="DropPinPlaceHolder1" moveWith="L1TextContainer">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if>
                  <dgm:else name="Name881">
                    <dgm:alg type="tx">
                      <dgm:param type="txAnchorVert" val="b"/>
                      <dgm:param type="parTxLTRAlign" val="l"/>
                      <dgm:param type="parTxRTLAlign" val="l"/>
                      <dgm:param type="txAnchorVertCh" val="b"/>
                      <dgm:param type="shpTxRTLAlignCh" val="l"/>
                      <dgm:param type="shpTxLTRAlignCh" val="l"/>
                    </dgm:alg>
                  </dgm:else>
                </dgm:choose>
                <dgm:shape xmlns:r="http://schemas.openxmlformats.org/officeDocument/2006/relationships" type="rect" r:blip="">
                  <dgm:adjLst/>
                </dgm:shape>
                <dgm:presOf axis="des" ptType="node"/>
                <dgm:constrLst>
                  <dgm:constr type="lMarg"/>
                  <dgm:constr type="rMarg"/>
                  <dgm:constr type="tMarg" refType="h" fact="0.06"/>
                  <dgm:constr type="bMarg" refType="h" fact="0.06"/>
                </dgm:constrLst>
                <dgm:ruleLst>
                  <dgm:rule type="h" val="INF"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13" fact="NaN" max="NaN"/>
                </dgm:ruleLst>
              </dgm:layoutNode>
              <dgm:layoutNode name="ConnectLine1" styleLbl="sibTrans1D1" moveWith="L1TextContainer">
                <dgm:alg type="sp"/>
                <dgm:shape xmlns:r="http://schemas.openxmlformats.org/officeDocument/2006/relationships" type="line" r:blip="">
                  <dgm:adj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h" for="ch" forName="L2TextContainer" refType="h" op="gte" fact="0.1"/>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h" for="ch" forName="L2TextContainer" refType="h" op="gte" fact="0.1"/>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h" for="ch" forName="L2TextContainer" refType="h" op="gte" fact="0.1"/>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h" for="ch" forName="L2TextContainer" refType="h" op="gte" fact="0.1"/>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L1TextContainer">
                <dgm:alg type="sp"/>
                <dgm:shape xmlns:r="http://schemas.openxmlformats.org/officeDocument/2006/relationships" type="ellipse" r:blip="" zOrderOff="10">
                  <dgm:adjLst/>
                </dgm:shape>
                <dgm:presOf/>
                <dgm:constrLst/>
              </dgm:layoutNode>
              <dgm:layoutNode name="DropPinPlaceHolder" moveWith="L1TextContain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if>
                  <dgm:else name="Name88">
                    <dgm:alg type="tx">
                      <dgm:param type="txAnchorVert" val="b"/>
                      <dgm:param type="parTxLTRAlign" val="l"/>
                      <dgm:param type="parTxRTLAlign" val="l"/>
                      <dgm:param type="txAnchorVertCh" val="b"/>
                      <dgm:param type="shpTxRTLAlignCh" val="l"/>
                      <dgm:param type="shpTxLTRAlignCh" val="l"/>
                    </dgm:alg>
                  </dgm:else>
                </dgm:choose>
                <dgm:shape xmlns:r="http://schemas.openxmlformats.org/officeDocument/2006/relationships" type="rect" r:blip="">
                  <dgm:adjLst/>
                </dgm:shape>
                <dgm:presOf axis="des" ptType="node"/>
                <dgm:constrLst>
                  <dgm:constr type="lMarg"/>
                  <dgm:constr type="rMarg"/>
                  <dgm:constr type="tMarg" refType="h" fact="0.06"/>
                  <dgm:constr type="bMarg" refType="h" fact="0.06"/>
                </dgm:constrLst>
                <dgm:ruleLst>
                  <dgm:rule type="h" val="INF"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dgm:constr type="tMarg"/>
                  <dgm:constr type="bMarg"/>
                </dgm:constrLst>
                <dgm:ruleLst>
                  <dgm:rule type="primFontSz" val="13" fact="NaN" max="NaN"/>
                </dgm:ruleLst>
              </dgm:layoutNode>
              <dgm:layoutNode name="ConnectLine" styleLbl="sibTrans1D1" moveWith="L1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n-U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F4403B5A-21DF-4BBB-8059-B6B192FC641E}" type="datetimeFigureOut">
              <a:rPr lang="en-US" smtClean="0"/>
              <a:t>6/1/2025</a:t>
            </a:fld>
            <a:endParaRPr lang="en-U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n-U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61EF503-E31C-4FCE-86D9-0C61A5CBE283}" type="slidenum">
              <a:rPr lang="en-US" smtClean="0"/>
              <a:t>‹#›</a:t>
            </a:fld>
            <a:endParaRPr lang="en-US"/>
          </a:p>
        </p:txBody>
      </p:sp>
    </p:spTree>
    <p:extLst>
      <p:ext uri="{BB962C8B-B14F-4D97-AF65-F5344CB8AC3E}">
        <p14:creationId xmlns:p14="http://schemas.microsoft.com/office/powerpoint/2010/main" val="34301280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ítul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s-mx"/>
              <a:t>7/2/20XX</a:t>
            </a:r>
            <a:endParaRPr lang="en-US"/>
          </a:p>
        </p:txBody>
      </p:sp>
      <p:sp>
        <p:nvSpPr>
          <p:cNvPr id="3" name="Marcador de pie de página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s-mx"/>
              <a:t>Muestra de texto de pie de página</a:t>
            </a:r>
          </a:p>
        </p:txBody>
      </p:sp>
      <p:sp>
        <p:nvSpPr>
          <p:cNvPr id="4" name="Marcador de número de diapositiva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
        <p:nvSpPr>
          <p:cNvPr id="45" name="Forma libre: Forma 44">
            <a:extLst>
              <a:ext uri="{FF2B5EF4-FFF2-40B4-BE49-F238E27FC236}">
                <a16:creationId xmlns:a16="http://schemas.microsoft.com/office/drawing/2014/main" id="{0EB13613-B0EE-441F-BE95-C20ED5BBAD27}"/>
              </a:ext>
              <a:ext uri="{C183D7F6-B498-43B3-948B-1728B52AA6E4}">
                <adec:decorative xmlns:adec="http://schemas.microsoft.com/office/drawing/2017/decorative" val="1"/>
              </a:ext>
            </a:extLst>
          </p:cNvPr>
          <p:cNvSpPr/>
          <p:nvPr userDrawn="1"/>
        </p:nvSpPr>
        <p:spPr>
          <a:xfrm rot="10800000">
            <a:off x="-33556" y="-3643"/>
            <a:ext cx="4613230" cy="6861641"/>
          </a:xfrm>
          <a:custGeom>
            <a:avLst/>
            <a:gdLst>
              <a:gd name="connsiteX0" fmla="*/ 4613230 w 4613230"/>
              <a:gd name="connsiteY0" fmla="*/ 6861641 h 6861641"/>
              <a:gd name="connsiteX1" fmla="*/ 0 w 4613230"/>
              <a:gd name="connsiteY1" fmla="*/ 6861641 h 6861641"/>
              <a:gd name="connsiteX2" fmla="*/ 1788950 w 4613230"/>
              <a:gd name="connsiteY2" fmla="*/ 0 h 6861641"/>
              <a:gd name="connsiteX3" fmla="*/ 4613230 w 4613230"/>
              <a:gd name="connsiteY3" fmla="*/ 0 h 6861641"/>
              <a:gd name="connsiteX4" fmla="*/ 4613230 w 4613230"/>
              <a:gd name="connsiteY4" fmla="*/ 6861641 h 68616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3230" h="6861641">
                <a:moveTo>
                  <a:pt x="4613230" y="6861641"/>
                </a:moveTo>
                <a:lnTo>
                  <a:pt x="0" y="6861641"/>
                </a:lnTo>
                <a:lnTo>
                  <a:pt x="1788950" y="0"/>
                </a:lnTo>
                <a:lnTo>
                  <a:pt x="4613230" y="0"/>
                </a:lnTo>
                <a:lnTo>
                  <a:pt x="4613230" y="686164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indent="0" algn="ctr" rtl="0">
              <a:buFont typeface="Arial" panose="020B0604020202020204" pitchFamily="34" charset="0"/>
              <a:buNone/>
            </a:pPr>
            <a:endParaRPr lang="en-US"/>
          </a:p>
        </p:txBody>
      </p:sp>
      <p:sp>
        <p:nvSpPr>
          <p:cNvPr id="44" name="Forma libre: Forma 43">
            <a:extLst>
              <a:ext uri="{FF2B5EF4-FFF2-40B4-BE49-F238E27FC236}">
                <a16:creationId xmlns:a16="http://schemas.microsoft.com/office/drawing/2014/main" id="{2399D2ED-C606-4FE3-B01C-3A0A39699E38}"/>
              </a:ext>
              <a:ext uri="{C183D7F6-B498-43B3-948B-1728B52AA6E4}">
                <adec:decorative xmlns:adec="http://schemas.microsoft.com/office/drawing/2017/decorative" val="1"/>
              </a:ext>
            </a:extLst>
          </p:cNvPr>
          <p:cNvSpPr/>
          <p:nvPr userDrawn="1"/>
        </p:nvSpPr>
        <p:spPr>
          <a:xfrm rot="10800000">
            <a:off x="-33556" y="-14280"/>
            <a:ext cx="4615080" cy="10637"/>
          </a:xfrm>
          <a:custGeom>
            <a:avLst/>
            <a:gdLst>
              <a:gd name="connsiteX0" fmla="*/ 4615080 w 4615080"/>
              <a:gd name="connsiteY0" fmla="*/ 10637 h 10637"/>
              <a:gd name="connsiteX1" fmla="*/ 0 w 4615080"/>
              <a:gd name="connsiteY1" fmla="*/ 7095 h 10637"/>
              <a:gd name="connsiteX2" fmla="*/ 1850 w 4615080"/>
              <a:gd name="connsiteY2" fmla="*/ 0 h 10637"/>
              <a:gd name="connsiteX3" fmla="*/ 4615080 w 4615080"/>
              <a:gd name="connsiteY3" fmla="*/ 0 h 10637"/>
              <a:gd name="connsiteX4" fmla="*/ 4615080 w 4615080"/>
              <a:gd name="connsiteY4" fmla="*/ 10637 h 10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5080" h="10637">
                <a:moveTo>
                  <a:pt x="4615080" y="10637"/>
                </a:moveTo>
                <a:lnTo>
                  <a:pt x="0" y="7095"/>
                </a:lnTo>
                <a:lnTo>
                  <a:pt x="1850" y="0"/>
                </a:lnTo>
                <a:lnTo>
                  <a:pt x="4615080" y="0"/>
                </a:lnTo>
                <a:lnTo>
                  <a:pt x="4615080" y="10637"/>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rtl="0"/>
            <a:endParaRPr lang="en-US"/>
          </a:p>
        </p:txBody>
      </p:sp>
      <p:cxnSp>
        <p:nvCxnSpPr>
          <p:cNvPr id="10" name="Conector recto 9">
            <a:extLst>
              <a:ext uri="{FF2B5EF4-FFF2-40B4-BE49-F238E27FC236}">
                <a16:creationId xmlns:a16="http://schemas.microsoft.com/office/drawing/2014/main" id="{8A05C98F-3390-4876-ACE6-6BDD7A931BDC}"/>
              </a:ext>
              <a:ext uri="{C183D7F6-B498-43B3-948B-1728B52AA6E4}">
                <adec:decorative xmlns:adec="http://schemas.microsoft.com/office/drawing/2017/decorative" val="1"/>
              </a:ext>
            </a:extLst>
          </p:cNvPr>
          <p:cNvCxnSpPr>
            <a:cxnSpLocks/>
          </p:cNvCxnSpPr>
          <p:nvPr userDrawn="1"/>
        </p:nvCxnSpPr>
        <p:spPr>
          <a:xfrm flipH="1">
            <a:off x="-33558" y="0"/>
            <a:ext cx="6705601" cy="809623"/>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526F8EC6-7B48-45CF-933E-F83D29E1692D}"/>
              </a:ext>
              <a:ext uri="{C183D7F6-B498-43B3-948B-1728B52AA6E4}">
                <adec:decorative xmlns:adec="http://schemas.microsoft.com/office/drawing/2017/decorative" val="1"/>
              </a:ext>
            </a:extLst>
          </p:cNvPr>
          <p:cNvCxnSpPr>
            <a:cxnSpLocks/>
          </p:cNvCxnSpPr>
          <p:nvPr userDrawn="1"/>
        </p:nvCxnSpPr>
        <p:spPr>
          <a:xfrm flipV="1">
            <a:off x="3514060" y="1"/>
            <a:ext cx="510363" cy="685799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937FFCAA-1618-46D9-B44D-5CE6E225DB8B}"/>
              </a:ext>
              <a:ext uri="{C183D7F6-B498-43B3-948B-1728B52AA6E4}">
                <adec:decorative xmlns:adec="http://schemas.microsoft.com/office/drawing/2017/decorative" val="1"/>
              </a:ext>
            </a:extLst>
          </p:cNvPr>
          <p:cNvCxnSpPr>
            <a:cxnSpLocks/>
          </p:cNvCxnSpPr>
          <p:nvPr userDrawn="1"/>
        </p:nvCxnSpPr>
        <p:spPr>
          <a:xfrm flipV="1">
            <a:off x="11602477" y="365123"/>
            <a:ext cx="589522" cy="6492877"/>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3" name="Conector recto 12">
            <a:extLst>
              <a:ext uri="{FF2B5EF4-FFF2-40B4-BE49-F238E27FC236}">
                <a16:creationId xmlns:a16="http://schemas.microsoft.com/office/drawing/2014/main" id="{16F2CA3C-3424-4A00-9FDF-0DC9EFAC22F1}"/>
              </a:ext>
              <a:ext uri="{C183D7F6-B498-43B3-948B-1728B52AA6E4}">
                <adec:decorative xmlns:adec="http://schemas.microsoft.com/office/drawing/2017/decorative" val="1"/>
              </a:ext>
            </a:extLst>
          </p:cNvPr>
          <p:cNvCxnSpPr>
            <a:cxnSpLocks/>
          </p:cNvCxnSpPr>
          <p:nvPr userDrawn="1"/>
        </p:nvCxnSpPr>
        <p:spPr>
          <a:xfrm flipH="1" flipV="1">
            <a:off x="9340702" y="-10737"/>
            <a:ext cx="2851297" cy="16800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4" name="Conector recto 13">
            <a:extLst>
              <a:ext uri="{FF2B5EF4-FFF2-40B4-BE49-F238E27FC236}">
                <a16:creationId xmlns:a16="http://schemas.microsoft.com/office/drawing/2014/main" id="{F0FA2E1A-8693-4B6C-ABF7-81B17586C3A0}"/>
              </a:ext>
              <a:ext uri="{C183D7F6-B498-43B3-948B-1728B52AA6E4}">
                <adec:decorative xmlns:adec="http://schemas.microsoft.com/office/drawing/2017/decorative" val="1"/>
              </a:ext>
            </a:extLst>
          </p:cNvPr>
          <p:cNvCxnSpPr>
            <a:cxnSpLocks/>
          </p:cNvCxnSpPr>
          <p:nvPr userDrawn="1"/>
        </p:nvCxnSpPr>
        <p:spPr>
          <a:xfrm flipH="1" flipV="1">
            <a:off x="-33557" y="6045958"/>
            <a:ext cx="6876857" cy="81204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48" name="Marcador de posición de imagen 47">
            <a:extLst>
              <a:ext uri="{FF2B5EF4-FFF2-40B4-BE49-F238E27FC236}">
                <a16:creationId xmlns:a16="http://schemas.microsoft.com/office/drawing/2014/main" id="{C564A0C9-27BD-49AC-A786-23623E329EE8}"/>
              </a:ext>
            </a:extLst>
          </p:cNvPr>
          <p:cNvSpPr>
            <a:spLocks noGrp="1"/>
          </p:cNvSpPr>
          <p:nvPr>
            <p:ph type="pic" sz="quarter" idx="13"/>
          </p:nvPr>
        </p:nvSpPr>
        <p:spPr>
          <a:xfrm>
            <a:off x="2623279" y="0"/>
            <a:ext cx="9568721" cy="6858000"/>
          </a:xfrm>
          <a:custGeom>
            <a:avLst/>
            <a:gdLst>
              <a:gd name="connsiteX0" fmla="*/ 1955447 w 9568721"/>
              <a:gd name="connsiteY0" fmla="*/ 0 h 6858000"/>
              <a:gd name="connsiteX1" fmla="*/ 9568721 w 9568721"/>
              <a:gd name="connsiteY1" fmla="*/ 0 h 6858000"/>
              <a:gd name="connsiteX2" fmla="*/ 9568721 w 9568721"/>
              <a:gd name="connsiteY2" fmla="*/ 6858000 h 6858000"/>
              <a:gd name="connsiteX3" fmla="*/ 0 w 9568721"/>
              <a:gd name="connsiteY3" fmla="*/ 6858000 h 6858000"/>
              <a:gd name="connsiteX4" fmla="*/ 0 w 9568721"/>
              <a:gd name="connsiteY4" fmla="*/ 6857998 h 6858000"/>
              <a:gd name="connsiteX5" fmla="*/ 167446 w 9568721"/>
              <a:gd name="connsiteY5" fmla="*/ 68579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68721" h="6858000">
                <a:moveTo>
                  <a:pt x="1955447" y="0"/>
                </a:moveTo>
                <a:lnTo>
                  <a:pt x="9568721" y="0"/>
                </a:lnTo>
                <a:lnTo>
                  <a:pt x="9568721" y="6858000"/>
                </a:lnTo>
                <a:lnTo>
                  <a:pt x="0" y="6858000"/>
                </a:lnTo>
                <a:lnTo>
                  <a:pt x="0" y="6857998"/>
                </a:lnTo>
                <a:lnTo>
                  <a:pt x="167446" y="6857998"/>
                </a:lnTo>
                <a:close/>
              </a:path>
            </a:pathLst>
          </a:custGeom>
          <a:solidFill>
            <a:schemeClr val="accent2"/>
          </a:solidFill>
        </p:spPr>
        <p:txBody>
          <a:bodyPr wrap="square" rtlCol="0">
            <a:noAutofit/>
          </a:bodyPr>
          <a:lstStyle/>
          <a:p>
            <a:pPr rtl="0"/>
            <a:endParaRPr lang="en-US"/>
          </a:p>
        </p:txBody>
      </p:sp>
      <p:sp>
        <p:nvSpPr>
          <p:cNvPr id="6" name="Título 5">
            <a:extLst>
              <a:ext uri="{FF2B5EF4-FFF2-40B4-BE49-F238E27FC236}">
                <a16:creationId xmlns:a16="http://schemas.microsoft.com/office/drawing/2014/main" id="{208E3DBC-8B68-468D-8087-25FED9397CBE}"/>
              </a:ext>
            </a:extLst>
          </p:cNvPr>
          <p:cNvSpPr>
            <a:spLocks noGrp="1"/>
          </p:cNvSpPr>
          <p:nvPr>
            <p:ph type="title"/>
          </p:nvPr>
        </p:nvSpPr>
        <p:spPr>
          <a:xfrm>
            <a:off x="520697" y="1040001"/>
            <a:ext cx="3338625" cy="3150159"/>
          </a:xfrm>
        </p:spPr>
        <p:txBody>
          <a:bodyPr rtlCol="0" anchor="t"/>
          <a:lstStyle/>
          <a:p>
            <a:pPr rtl="0"/>
            <a:r>
              <a:rPr lang="es-mx"/>
              <a:t>Haga clic para modificar el estilo de título del patrón</a:t>
            </a:r>
          </a:p>
        </p:txBody>
      </p:sp>
      <p:sp>
        <p:nvSpPr>
          <p:cNvPr id="15" name="Marcador de texto 14">
            <a:extLst>
              <a:ext uri="{FF2B5EF4-FFF2-40B4-BE49-F238E27FC236}">
                <a16:creationId xmlns:a16="http://schemas.microsoft.com/office/drawing/2014/main" id="{490C672D-EAE7-4BF2-81BB-72858B251D1C}"/>
              </a:ext>
            </a:extLst>
          </p:cNvPr>
          <p:cNvSpPr>
            <a:spLocks noGrp="1"/>
          </p:cNvSpPr>
          <p:nvPr>
            <p:ph type="body" sz="quarter" idx="14" hasCustomPrompt="1"/>
          </p:nvPr>
        </p:nvSpPr>
        <p:spPr>
          <a:xfrm>
            <a:off x="490538" y="4240213"/>
            <a:ext cx="3497262" cy="1801812"/>
          </a:xfrm>
        </p:spPr>
        <p:txBody>
          <a:bodyPr rtlCol="0">
            <a:normAutofit/>
          </a:bodyPr>
          <a:lstStyle>
            <a:lvl1pPr marL="0" indent="0">
              <a:buNone/>
              <a:defRPr sz="2400"/>
            </a:lvl1pPr>
            <a:lvl2pPr>
              <a:buNone/>
              <a:defRPr sz="1600"/>
            </a:lvl2pPr>
            <a:lvl3pPr>
              <a:buNone/>
              <a:defRPr sz="1600"/>
            </a:lvl3pPr>
            <a:lvl4pPr>
              <a:buNone/>
              <a:defRPr sz="1600"/>
            </a:lvl4pPr>
            <a:lvl5pPr>
              <a:buNone/>
              <a:defRPr sz="1600"/>
            </a:lvl5pPr>
          </a:lstStyle>
          <a:p>
            <a:pPr lvl="0" rtl="0"/>
            <a:r>
              <a:rPr lang="es-mx"/>
              <a:t>Nombre de la presentación</a:t>
            </a:r>
          </a:p>
        </p:txBody>
      </p:sp>
    </p:spTree>
    <p:extLst>
      <p:ext uri="{BB962C8B-B14F-4D97-AF65-F5344CB8AC3E}">
        <p14:creationId xmlns:p14="http://schemas.microsoft.com/office/powerpoint/2010/main" val="17423684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10_Contenido y columna 2 (diapositiva de 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rtlCol="0">
            <a:normAutofit/>
          </a:bodyPr>
          <a:lstStyle>
            <a:lvl1pPr>
              <a:defRPr sz="4400"/>
            </a:lvl1pPr>
          </a:lstStyle>
          <a:p>
            <a:pPr rtl="0"/>
            <a:r>
              <a:rPr lang="es-mx"/>
              <a:t>Haga clic para modificar el estilo de título del patrón</a:t>
            </a:r>
          </a:p>
        </p:txBody>
      </p:sp>
      <p:sp>
        <p:nvSpPr>
          <p:cNvPr id="3" name="Marcador de texto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5157787" cy="823912"/>
          </a:xfrm>
        </p:spPr>
        <p:txBody>
          <a:bodyPr rtlCol="0"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mx"/>
              <a:t>Haga clic para modificar los estilos de texto del patrón</a:t>
            </a:r>
          </a:p>
        </p:txBody>
      </p:sp>
      <p:sp>
        <p:nvSpPr>
          <p:cNvPr id="4" name="Marcador de contenido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5157787" cy="3684588"/>
          </a:xfrm>
        </p:spPr>
        <p:txBody>
          <a:bodyPr rtlCol="0"/>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endParaRPr lang="en-US"/>
          </a:p>
        </p:txBody>
      </p:sp>
      <p:sp>
        <p:nvSpPr>
          <p:cNvPr id="5" name="Marcador de texto 4">
            <a:extLst>
              <a:ext uri="{FF2B5EF4-FFF2-40B4-BE49-F238E27FC236}">
                <a16:creationId xmlns:a16="http://schemas.microsoft.com/office/drawing/2014/main" id="{9C924765-08A7-4A60-86DC-DC420F60BBAE}"/>
              </a:ext>
            </a:extLst>
          </p:cNvPr>
          <p:cNvSpPr>
            <a:spLocks noGrp="1"/>
          </p:cNvSpPr>
          <p:nvPr>
            <p:ph type="body" sz="quarter" idx="3"/>
          </p:nvPr>
        </p:nvSpPr>
        <p:spPr>
          <a:xfrm>
            <a:off x="6172200" y="1734325"/>
            <a:ext cx="5183188" cy="823912"/>
          </a:xfrm>
        </p:spPr>
        <p:txBody>
          <a:bodyPr rtlCol="0" anchor="ctr" anchorCtr="0">
            <a:normAutofit/>
          </a:bodyPr>
          <a:lstStyle>
            <a:lvl1pPr marL="0" indent="0">
              <a:buNone/>
              <a:defRPr sz="28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mx"/>
              <a:t>Haga clic para modificar los estilos de texto del patrón</a:t>
            </a:r>
          </a:p>
        </p:txBody>
      </p:sp>
      <p:sp>
        <p:nvSpPr>
          <p:cNvPr id="6" name="Marcador de contenido 5">
            <a:extLst>
              <a:ext uri="{FF2B5EF4-FFF2-40B4-BE49-F238E27FC236}">
                <a16:creationId xmlns:a16="http://schemas.microsoft.com/office/drawing/2014/main" id="{F4AA2795-EFB6-4000-8F25-FBB62646C0CD}"/>
              </a:ext>
            </a:extLst>
          </p:cNvPr>
          <p:cNvSpPr>
            <a:spLocks noGrp="1"/>
          </p:cNvSpPr>
          <p:nvPr>
            <p:ph sz="quarter" idx="4"/>
          </p:nvPr>
        </p:nvSpPr>
        <p:spPr>
          <a:xfrm>
            <a:off x="6172200" y="2558237"/>
            <a:ext cx="5183188" cy="3684588"/>
          </a:xfrm>
        </p:spPr>
        <p:txBody>
          <a:bodyPr rtlCol="0"/>
          <a:lstStyle>
            <a:lvl1pPr marL="283464" indent="-283464">
              <a:defRPr/>
            </a:lvl1pPr>
            <a:lvl2pPr marL="283464" indent="-283464">
              <a:defRPr/>
            </a:lvl2pPr>
            <a:lvl3pPr marL="283464" indent="-283464">
              <a:defRPr/>
            </a:lvl3pPr>
            <a:lvl4pPr marL="283464" indent="-283464">
              <a:defRPr/>
            </a:lvl4pPr>
            <a:lvl5pPr marL="283464" indent="-283464">
              <a:defRPr/>
            </a:lvl5p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p>
        </p:txBody>
      </p:sp>
      <p:sp>
        <p:nvSpPr>
          <p:cNvPr id="8" name="Marcador de pie de página 7">
            <a:extLst>
              <a:ext uri="{FF2B5EF4-FFF2-40B4-BE49-F238E27FC236}">
                <a16:creationId xmlns:a16="http://schemas.microsoft.com/office/drawing/2014/main" id="{6C3A07E3-59E1-4EBD-9687-4B6ABE96ACA4}"/>
              </a:ext>
            </a:extLst>
          </p:cNvPr>
          <p:cNvSpPr>
            <a:spLocks noGrp="1"/>
          </p:cNvSpPr>
          <p:nvPr>
            <p:ph type="ftr" sz="quarter" idx="11"/>
          </p:nvPr>
        </p:nvSpPr>
        <p:spPr/>
        <p:txBody>
          <a:bodyPr rtlCol="0"/>
          <a:lstStyle/>
          <a:p>
            <a:pPr rtl="0"/>
            <a:r>
              <a:rPr lang="es-mx"/>
              <a:t>Muestra de texto de pie de página</a:t>
            </a:r>
          </a:p>
        </p:txBody>
      </p:sp>
      <p:sp>
        <p:nvSpPr>
          <p:cNvPr id="7" name="Marcador de fecha 6">
            <a:extLst>
              <a:ext uri="{FF2B5EF4-FFF2-40B4-BE49-F238E27FC236}">
                <a16:creationId xmlns:a16="http://schemas.microsoft.com/office/drawing/2014/main" id="{9C942CFB-FE12-494A-9C41-3CB90F07BDAA}"/>
              </a:ext>
            </a:extLst>
          </p:cNvPr>
          <p:cNvSpPr>
            <a:spLocks noGrp="1"/>
          </p:cNvSpPr>
          <p:nvPr>
            <p:ph type="dt" sz="half" idx="10"/>
          </p:nvPr>
        </p:nvSpPr>
        <p:spPr/>
        <p:txBody>
          <a:bodyPr rtlCol="0"/>
          <a:lstStyle/>
          <a:p>
            <a:pPr rtl="0"/>
            <a:r>
              <a:rPr lang="es-mx"/>
              <a:t>7/2/20XX</a:t>
            </a:r>
            <a:endParaRPr lang="en-US"/>
          </a:p>
        </p:txBody>
      </p:sp>
      <p:sp>
        <p:nvSpPr>
          <p:cNvPr id="9" name="Marcador de número de diapositiva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3321030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1_Columna de contenido 3">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97C843-C993-4E9C-80DD-3620816E56A9}"/>
              </a:ext>
            </a:extLst>
          </p:cNvPr>
          <p:cNvSpPr>
            <a:spLocks noGrp="1"/>
          </p:cNvSpPr>
          <p:nvPr>
            <p:ph type="title"/>
          </p:nvPr>
        </p:nvSpPr>
        <p:spPr>
          <a:xfrm>
            <a:off x="839788" y="365125"/>
            <a:ext cx="10515600" cy="1325563"/>
          </a:xfrm>
        </p:spPr>
        <p:txBody>
          <a:bodyPr rtlCol="0">
            <a:normAutofit/>
          </a:bodyPr>
          <a:lstStyle>
            <a:lvl1pPr>
              <a:defRPr sz="4400"/>
            </a:lvl1pPr>
          </a:lstStyle>
          <a:p>
            <a:pPr rtl="0"/>
            <a:r>
              <a:rPr lang="es-mx"/>
              <a:t>Haga clic para modificar el estilo de título del patrón</a:t>
            </a:r>
          </a:p>
        </p:txBody>
      </p:sp>
      <p:sp>
        <p:nvSpPr>
          <p:cNvPr id="3" name="Marcador de texto 2">
            <a:extLst>
              <a:ext uri="{FF2B5EF4-FFF2-40B4-BE49-F238E27FC236}">
                <a16:creationId xmlns:a16="http://schemas.microsoft.com/office/drawing/2014/main" id="{4D91A8E3-B066-4511-9C6E-A3435B64DD88}"/>
              </a:ext>
            </a:extLst>
          </p:cNvPr>
          <p:cNvSpPr>
            <a:spLocks noGrp="1"/>
          </p:cNvSpPr>
          <p:nvPr>
            <p:ph type="body" idx="1"/>
          </p:nvPr>
        </p:nvSpPr>
        <p:spPr>
          <a:xfrm>
            <a:off x="839788" y="1734325"/>
            <a:ext cx="3200400" cy="823912"/>
          </a:xfrm>
        </p:spPr>
        <p:txBody>
          <a:bodyPr rtlCol="0"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mx"/>
              <a:t>Haga clic para modificar los estilos de texto del patrón</a:t>
            </a:r>
          </a:p>
        </p:txBody>
      </p:sp>
      <p:sp>
        <p:nvSpPr>
          <p:cNvPr id="4" name="Marcador de contenido 3">
            <a:extLst>
              <a:ext uri="{FF2B5EF4-FFF2-40B4-BE49-F238E27FC236}">
                <a16:creationId xmlns:a16="http://schemas.microsoft.com/office/drawing/2014/main" id="{46E86B63-4102-4802-94D7-F138F80F3E19}"/>
              </a:ext>
            </a:extLst>
          </p:cNvPr>
          <p:cNvSpPr>
            <a:spLocks noGrp="1"/>
          </p:cNvSpPr>
          <p:nvPr>
            <p:ph sz="half" idx="2"/>
          </p:nvPr>
        </p:nvSpPr>
        <p:spPr>
          <a:xfrm>
            <a:off x="839788" y="2558237"/>
            <a:ext cx="3200400" cy="3684588"/>
          </a:xfrm>
        </p:spPr>
        <p:txBody>
          <a:bodyPr rtlCol="0">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endParaRPr lang="en-US"/>
          </a:p>
        </p:txBody>
      </p:sp>
      <p:sp>
        <p:nvSpPr>
          <p:cNvPr id="5" name="Marcador de texto 4">
            <a:extLst>
              <a:ext uri="{FF2B5EF4-FFF2-40B4-BE49-F238E27FC236}">
                <a16:creationId xmlns:a16="http://schemas.microsoft.com/office/drawing/2014/main" id="{9C924765-08A7-4A60-86DC-DC420F60BBAE}"/>
              </a:ext>
            </a:extLst>
          </p:cNvPr>
          <p:cNvSpPr>
            <a:spLocks noGrp="1"/>
          </p:cNvSpPr>
          <p:nvPr>
            <p:ph type="body" sz="quarter" idx="3"/>
          </p:nvPr>
        </p:nvSpPr>
        <p:spPr>
          <a:xfrm>
            <a:off x="4495800" y="1734325"/>
            <a:ext cx="3200400" cy="823912"/>
          </a:xfrm>
        </p:spPr>
        <p:txBody>
          <a:bodyPr rtlCol="0"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mx"/>
              <a:t>Haga clic para modificar los estilos de texto del patrón</a:t>
            </a:r>
          </a:p>
        </p:txBody>
      </p:sp>
      <p:sp>
        <p:nvSpPr>
          <p:cNvPr id="6" name="Marcador de contenido 5">
            <a:extLst>
              <a:ext uri="{FF2B5EF4-FFF2-40B4-BE49-F238E27FC236}">
                <a16:creationId xmlns:a16="http://schemas.microsoft.com/office/drawing/2014/main" id="{F4AA2795-EFB6-4000-8F25-FBB62646C0CD}"/>
              </a:ext>
            </a:extLst>
          </p:cNvPr>
          <p:cNvSpPr>
            <a:spLocks noGrp="1"/>
          </p:cNvSpPr>
          <p:nvPr>
            <p:ph sz="quarter" idx="4"/>
          </p:nvPr>
        </p:nvSpPr>
        <p:spPr>
          <a:xfrm>
            <a:off x="4495800" y="2558237"/>
            <a:ext cx="3200400" cy="3684588"/>
          </a:xfrm>
        </p:spPr>
        <p:txBody>
          <a:bodyPr rtlCol="0">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p>
        </p:txBody>
      </p:sp>
      <p:sp>
        <p:nvSpPr>
          <p:cNvPr id="10" name="Marcador de texto 4">
            <a:extLst>
              <a:ext uri="{FF2B5EF4-FFF2-40B4-BE49-F238E27FC236}">
                <a16:creationId xmlns:a16="http://schemas.microsoft.com/office/drawing/2014/main" id="{90851D2E-FEBE-45BF-A78F-C1F61B6C3856}"/>
              </a:ext>
            </a:extLst>
          </p:cNvPr>
          <p:cNvSpPr>
            <a:spLocks noGrp="1"/>
          </p:cNvSpPr>
          <p:nvPr>
            <p:ph type="body" sz="quarter" idx="13"/>
          </p:nvPr>
        </p:nvSpPr>
        <p:spPr>
          <a:xfrm>
            <a:off x="8151812" y="1734325"/>
            <a:ext cx="3200400" cy="823912"/>
          </a:xfrm>
        </p:spPr>
        <p:txBody>
          <a:bodyPr rtlCol="0" anchor="ctr" anchorCtr="0">
            <a:normAutofit/>
          </a:bodyPr>
          <a:lstStyle>
            <a:lvl1pPr marL="0" indent="0">
              <a:buNone/>
              <a:defRPr sz="2400" b="1" cap="all" spc="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mx"/>
              <a:t>Haga clic para modificar los estilos de texto del patrón</a:t>
            </a:r>
          </a:p>
        </p:txBody>
      </p:sp>
      <p:sp>
        <p:nvSpPr>
          <p:cNvPr id="11" name="Marcador de contenido 5">
            <a:extLst>
              <a:ext uri="{FF2B5EF4-FFF2-40B4-BE49-F238E27FC236}">
                <a16:creationId xmlns:a16="http://schemas.microsoft.com/office/drawing/2014/main" id="{4135C99B-A268-4617-89C4-8F3AA2AAA69A}"/>
              </a:ext>
            </a:extLst>
          </p:cNvPr>
          <p:cNvSpPr>
            <a:spLocks noGrp="1"/>
          </p:cNvSpPr>
          <p:nvPr>
            <p:ph sz="quarter" idx="14"/>
          </p:nvPr>
        </p:nvSpPr>
        <p:spPr>
          <a:xfrm>
            <a:off x="8151812" y="2558237"/>
            <a:ext cx="3200400" cy="3684588"/>
          </a:xfrm>
        </p:spPr>
        <p:txBody>
          <a:bodyPr rtlCol="0">
            <a:normAutofit/>
          </a:bodyPr>
          <a:lstStyle>
            <a:lvl1pPr marL="283464" indent="-283464">
              <a:defRPr sz="2000"/>
            </a:lvl1pPr>
            <a:lvl2pPr marL="283464" indent="-283464">
              <a:defRPr sz="2000"/>
            </a:lvl2pPr>
            <a:lvl3pPr marL="283464" indent="-283464">
              <a:defRPr sz="2000"/>
            </a:lvl3pPr>
            <a:lvl4pPr marL="283464" indent="-283464">
              <a:defRPr sz="2000"/>
            </a:lvl4pPr>
            <a:lvl5pPr marL="283464" indent="-283464">
              <a:defRPr sz="2000"/>
            </a:lvl5p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p>
        </p:txBody>
      </p:sp>
      <p:sp>
        <p:nvSpPr>
          <p:cNvPr id="8" name="Marcador de pie de página 7">
            <a:extLst>
              <a:ext uri="{FF2B5EF4-FFF2-40B4-BE49-F238E27FC236}">
                <a16:creationId xmlns:a16="http://schemas.microsoft.com/office/drawing/2014/main" id="{6C3A07E3-59E1-4EBD-9687-4B6ABE96ACA4}"/>
              </a:ext>
            </a:extLst>
          </p:cNvPr>
          <p:cNvSpPr>
            <a:spLocks noGrp="1"/>
          </p:cNvSpPr>
          <p:nvPr>
            <p:ph type="ftr" sz="quarter" idx="11"/>
          </p:nvPr>
        </p:nvSpPr>
        <p:spPr/>
        <p:txBody>
          <a:bodyPr rtlCol="0"/>
          <a:lstStyle/>
          <a:p>
            <a:pPr rtl="0"/>
            <a:r>
              <a:rPr lang="es-mx"/>
              <a:t>Muestra de texto de pie de página</a:t>
            </a:r>
          </a:p>
        </p:txBody>
      </p:sp>
      <p:sp>
        <p:nvSpPr>
          <p:cNvPr id="7" name="Marcador de fecha 6">
            <a:extLst>
              <a:ext uri="{FF2B5EF4-FFF2-40B4-BE49-F238E27FC236}">
                <a16:creationId xmlns:a16="http://schemas.microsoft.com/office/drawing/2014/main" id="{9C942CFB-FE12-494A-9C41-3CB90F07BDAA}"/>
              </a:ext>
            </a:extLst>
          </p:cNvPr>
          <p:cNvSpPr>
            <a:spLocks noGrp="1"/>
          </p:cNvSpPr>
          <p:nvPr>
            <p:ph type="dt" sz="half" idx="10"/>
          </p:nvPr>
        </p:nvSpPr>
        <p:spPr/>
        <p:txBody>
          <a:bodyPr rtlCol="0"/>
          <a:lstStyle/>
          <a:p>
            <a:pPr rtl="0"/>
            <a:r>
              <a:rPr lang="es-mx"/>
              <a:t>7/2/20XX</a:t>
            </a:r>
            <a:endParaRPr lang="en-US"/>
          </a:p>
        </p:txBody>
      </p:sp>
      <p:sp>
        <p:nvSpPr>
          <p:cNvPr id="9" name="Marcador de número de diapositiva 8">
            <a:extLst>
              <a:ext uri="{FF2B5EF4-FFF2-40B4-BE49-F238E27FC236}">
                <a16:creationId xmlns:a16="http://schemas.microsoft.com/office/drawing/2014/main" id="{ECF7BB23-7539-4674-8B66-ACEFF94686CE}"/>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2760255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_Resumen">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69FC1870-C7ED-435A-8479-DFD344B9375D}"/>
              </a:ext>
            </a:extLst>
          </p:cNvPr>
          <p:cNvSpPr>
            <a:spLocks noGrp="1"/>
          </p:cNvSpPr>
          <p:nvPr>
            <p:ph type="title"/>
          </p:nvPr>
        </p:nvSpPr>
        <p:spPr>
          <a:xfrm>
            <a:off x="1143001" y="533400"/>
            <a:ext cx="5496636" cy="1685898"/>
          </a:xfrm>
        </p:spPr>
        <p:txBody>
          <a:bodyPr rtlCol="0">
            <a:normAutofit/>
          </a:bodyPr>
          <a:lstStyle>
            <a:lvl1pPr>
              <a:defRPr sz="4400"/>
            </a:lvl1pPr>
          </a:lstStyle>
          <a:p>
            <a:pPr rtl="0"/>
            <a:endParaRPr lang="en-US"/>
          </a:p>
        </p:txBody>
      </p:sp>
      <p:sp>
        <p:nvSpPr>
          <p:cNvPr id="6" name="Marcador de contenido 2">
            <a:extLst>
              <a:ext uri="{FF2B5EF4-FFF2-40B4-BE49-F238E27FC236}">
                <a16:creationId xmlns:a16="http://schemas.microsoft.com/office/drawing/2014/main" id="{D855DAF2-123D-4C27-95D2-974B571079F3}"/>
              </a:ext>
            </a:extLst>
          </p:cNvPr>
          <p:cNvSpPr>
            <a:spLocks noGrp="1"/>
          </p:cNvSpPr>
          <p:nvPr>
            <p:ph idx="1"/>
          </p:nvPr>
        </p:nvSpPr>
        <p:spPr>
          <a:xfrm>
            <a:off x="1143001" y="2229347"/>
            <a:ext cx="5496636" cy="3821743"/>
          </a:xfrm>
        </p:spPr>
        <p:txBody>
          <a:bodyPr rtlCol="0"/>
          <a:lstStyle>
            <a:lvl1pPr marL="0" indent="0">
              <a:buNone/>
              <a:defRPr/>
            </a:lvl1pPr>
          </a:lstStyle>
          <a:p>
            <a:pPr rtl="0"/>
            <a:endParaRPr lang="en-US"/>
          </a:p>
        </p:txBody>
      </p:sp>
      <p:sp>
        <p:nvSpPr>
          <p:cNvPr id="3" name="Marcador de pie de página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s-mx"/>
              <a:t>Muestra de texto de pie de página</a:t>
            </a:r>
          </a:p>
        </p:txBody>
      </p:sp>
      <p:sp>
        <p:nvSpPr>
          <p:cNvPr id="14" name="Marcador de posición de imagen 11">
            <a:extLst>
              <a:ext uri="{FF2B5EF4-FFF2-40B4-BE49-F238E27FC236}">
                <a16:creationId xmlns:a16="http://schemas.microsoft.com/office/drawing/2014/main" id="{E3769467-BA9B-49FE-B40A-419EF32766CE}"/>
              </a:ext>
            </a:extLst>
          </p:cNvPr>
          <p:cNvSpPr>
            <a:spLocks noGrp="1"/>
          </p:cNvSpPr>
          <p:nvPr>
            <p:ph type="pic" sz="quarter" idx="14"/>
          </p:nvPr>
        </p:nvSpPr>
        <p:spPr>
          <a:xfrm>
            <a:off x="7186070" y="0"/>
            <a:ext cx="2463897" cy="3429000"/>
          </a:xfrm>
          <a:solidFill>
            <a:schemeClr val="accent2"/>
          </a:solidFill>
        </p:spPr>
        <p:txBody>
          <a:bodyPr rtlCol="0"/>
          <a:lstStyle/>
          <a:p>
            <a:pPr rtl="0"/>
            <a:endParaRPr lang="en-US"/>
          </a:p>
        </p:txBody>
      </p:sp>
      <p:sp>
        <p:nvSpPr>
          <p:cNvPr id="12" name="Marcador de posición de imagen 11">
            <a:extLst>
              <a:ext uri="{FF2B5EF4-FFF2-40B4-BE49-F238E27FC236}">
                <a16:creationId xmlns:a16="http://schemas.microsoft.com/office/drawing/2014/main" id="{77878E15-1592-426F-A454-7F4568224567}"/>
              </a:ext>
            </a:extLst>
          </p:cNvPr>
          <p:cNvSpPr>
            <a:spLocks noGrp="1"/>
          </p:cNvSpPr>
          <p:nvPr>
            <p:ph type="pic" sz="quarter" idx="13"/>
          </p:nvPr>
        </p:nvSpPr>
        <p:spPr>
          <a:xfrm>
            <a:off x="9649155" y="0"/>
            <a:ext cx="2539797" cy="3429000"/>
          </a:xfrm>
          <a:solidFill>
            <a:schemeClr val="accent2"/>
          </a:solidFill>
        </p:spPr>
        <p:txBody>
          <a:bodyPr rtlCol="0"/>
          <a:lstStyle/>
          <a:p>
            <a:pPr rtl="0"/>
            <a:endParaRPr lang="en-US"/>
          </a:p>
        </p:txBody>
      </p:sp>
      <p:sp>
        <p:nvSpPr>
          <p:cNvPr id="16" name="Marcador de posición de imagen 11">
            <a:extLst>
              <a:ext uri="{FF2B5EF4-FFF2-40B4-BE49-F238E27FC236}">
                <a16:creationId xmlns:a16="http://schemas.microsoft.com/office/drawing/2014/main" id="{E318F348-8CAC-4ADD-8162-E88487E44EBB}"/>
              </a:ext>
            </a:extLst>
          </p:cNvPr>
          <p:cNvSpPr>
            <a:spLocks noGrp="1"/>
          </p:cNvSpPr>
          <p:nvPr>
            <p:ph type="pic" sz="quarter" idx="16"/>
          </p:nvPr>
        </p:nvSpPr>
        <p:spPr>
          <a:xfrm>
            <a:off x="7186070" y="3383280"/>
            <a:ext cx="2463897" cy="3474720"/>
          </a:xfrm>
          <a:solidFill>
            <a:schemeClr val="accent2"/>
          </a:solidFill>
        </p:spPr>
        <p:txBody>
          <a:bodyPr rtlCol="0"/>
          <a:lstStyle/>
          <a:p>
            <a:pPr rtl="0"/>
            <a:endParaRPr lang="en-US"/>
          </a:p>
        </p:txBody>
      </p:sp>
      <p:sp>
        <p:nvSpPr>
          <p:cNvPr id="15" name="Marcador de posición de imagen 11">
            <a:extLst>
              <a:ext uri="{FF2B5EF4-FFF2-40B4-BE49-F238E27FC236}">
                <a16:creationId xmlns:a16="http://schemas.microsoft.com/office/drawing/2014/main" id="{C762F208-8E03-4B5E-9F11-0F01147F6A47}"/>
              </a:ext>
            </a:extLst>
          </p:cNvPr>
          <p:cNvSpPr>
            <a:spLocks noGrp="1"/>
          </p:cNvSpPr>
          <p:nvPr>
            <p:ph type="pic" sz="quarter" idx="15"/>
          </p:nvPr>
        </p:nvSpPr>
        <p:spPr>
          <a:xfrm>
            <a:off x="9649155" y="3383280"/>
            <a:ext cx="2539797" cy="3474720"/>
          </a:xfrm>
          <a:solidFill>
            <a:schemeClr val="accent2"/>
          </a:solidFill>
        </p:spPr>
        <p:txBody>
          <a:bodyPr rtlCol="0"/>
          <a:lstStyle/>
          <a:p>
            <a:pPr rtl="0"/>
            <a:endParaRPr lang="en-US"/>
          </a:p>
        </p:txBody>
      </p:sp>
      <p:sp>
        <p:nvSpPr>
          <p:cNvPr id="2" name="Marcador de fecha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lvl1pPr>
              <a:defRPr>
                <a:solidFill>
                  <a:schemeClr val="bg1"/>
                </a:solidFill>
              </a:defRPr>
            </a:lvl1pPr>
          </a:lstStyle>
          <a:p>
            <a:pPr rtl="0"/>
            <a:r>
              <a:rPr lang="es-mx"/>
              <a:t>7/2/20XX</a:t>
            </a:r>
            <a:endParaRPr lang="en-US"/>
          </a:p>
        </p:txBody>
      </p:sp>
      <p:sp>
        <p:nvSpPr>
          <p:cNvPr id="4" name="Marcador de número de diapositiva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lvl1pPr>
              <a:defRPr>
                <a:solidFill>
                  <a:schemeClr val="bg1"/>
                </a:solidFill>
              </a:defRPr>
            </a:lvl1pPr>
          </a:lstStyle>
          <a:p>
            <a:pPr rtl="0"/>
            <a:fld id="{312CC964-A50B-4C29-B4E4-2C30BB34CCF3}" type="slidenum">
              <a:rPr lang="en-US" smtClean="0"/>
              <a:pPr rtl="0"/>
              <a:t>‹#›</a:t>
            </a:fld>
            <a:endParaRPr lang="en-US"/>
          </a:p>
        </p:txBody>
      </p:sp>
    </p:spTree>
    <p:extLst>
      <p:ext uri="{BB962C8B-B14F-4D97-AF65-F5344CB8AC3E}">
        <p14:creationId xmlns:p14="http://schemas.microsoft.com/office/powerpoint/2010/main" val="4597113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Cierre">
    <p:spTree>
      <p:nvGrpSpPr>
        <p:cNvPr id="1" name=""/>
        <p:cNvGrpSpPr/>
        <p:nvPr/>
      </p:nvGrpSpPr>
      <p:grpSpPr>
        <a:xfrm>
          <a:off x="0" y="0"/>
          <a:ext cx="0" cy="0"/>
          <a:chOff x="0" y="0"/>
          <a:chExt cx="0" cy="0"/>
        </a:xfrm>
      </p:grpSpPr>
      <p:sp>
        <p:nvSpPr>
          <p:cNvPr id="5" name="Título 1">
            <a:extLst>
              <a:ext uri="{FF2B5EF4-FFF2-40B4-BE49-F238E27FC236}">
                <a16:creationId xmlns:a16="http://schemas.microsoft.com/office/drawing/2014/main" id="{16AF1A06-62E5-489E-B58B-735C8C7AC163}"/>
              </a:ext>
            </a:extLst>
          </p:cNvPr>
          <p:cNvSpPr>
            <a:spLocks noGrp="1"/>
          </p:cNvSpPr>
          <p:nvPr>
            <p:ph type="title"/>
          </p:nvPr>
        </p:nvSpPr>
        <p:spPr>
          <a:xfrm>
            <a:off x="5146159" y="685800"/>
            <a:ext cx="6238688" cy="1382233"/>
          </a:xfrm>
        </p:spPr>
        <p:txBody>
          <a:bodyPr rtlCol="0">
            <a:normAutofit/>
          </a:bodyPr>
          <a:lstStyle>
            <a:lvl1pPr>
              <a:defRPr sz="4400"/>
            </a:lvl1pPr>
          </a:lstStyle>
          <a:p>
            <a:pPr rtl="0"/>
            <a:endParaRPr lang="en-US"/>
          </a:p>
        </p:txBody>
      </p:sp>
      <p:sp>
        <p:nvSpPr>
          <p:cNvPr id="11" name="Marcador de posición de imagen 10">
            <a:extLst>
              <a:ext uri="{FF2B5EF4-FFF2-40B4-BE49-F238E27FC236}">
                <a16:creationId xmlns:a16="http://schemas.microsoft.com/office/drawing/2014/main" id="{F69C6C4F-4058-4399-B572-5BE848DDF8B3}"/>
              </a:ext>
            </a:extLst>
          </p:cNvPr>
          <p:cNvSpPr>
            <a:spLocks noGrp="1"/>
          </p:cNvSpPr>
          <p:nvPr>
            <p:ph type="pic" sz="quarter" idx="13"/>
          </p:nvPr>
        </p:nvSpPr>
        <p:spPr>
          <a:xfrm>
            <a:off x="0" y="-7444"/>
            <a:ext cx="4966447" cy="6846394"/>
          </a:xfrm>
          <a:custGeom>
            <a:avLst/>
            <a:gdLst>
              <a:gd name="connsiteX0" fmla="*/ 0 w 4966447"/>
              <a:gd name="connsiteY0" fmla="*/ 0 h 6846394"/>
              <a:gd name="connsiteX1" fmla="*/ 4966447 w 4966447"/>
              <a:gd name="connsiteY1" fmla="*/ 0 h 6846394"/>
              <a:gd name="connsiteX2" fmla="*/ 3362258 w 4966447"/>
              <a:gd name="connsiteY2" fmla="*/ 6846394 h 6846394"/>
              <a:gd name="connsiteX3" fmla="*/ 0 w 4966447"/>
              <a:gd name="connsiteY3" fmla="*/ 6846394 h 6846394"/>
            </a:gdLst>
            <a:ahLst/>
            <a:cxnLst>
              <a:cxn ang="0">
                <a:pos x="connsiteX0" y="connsiteY0"/>
              </a:cxn>
              <a:cxn ang="0">
                <a:pos x="connsiteX1" y="connsiteY1"/>
              </a:cxn>
              <a:cxn ang="0">
                <a:pos x="connsiteX2" y="connsiteY2"/>
              </a:cxn>
              <a:cxn ang="0">
                <a:pos x="connsiteX3" y="connsiteY3"/>
              </a:cxn>
            </a:cxnLst>
            <a:rect l="l" t="t" r="r" b="b"/>
            <a:pathLst>
              <a:path w="4966447" h="6846394">
                <a:moveTo>
                  <a:pt x="0" y="0"/>
                </a:moveTo>
                <a:lnTo>
                  <a:pt x="4966447" y="0"/>
                </a:lnTo>
                <a:lnTo>
                  <a:pt x="3362258" y="6846394"/>
                </a:lnTo>
                <a:lnTo>
                  <a:pt x="0" y="6846394"/>
                </a:lnTo>
                <a:close/>
              </a:path>
            </a:pathLst>
          </a:custGeom>
          <a:solidFill>
            <a:schemeClr val="accent2"/>
          </a:solidFill>
        </p:spPr>
        <p:txBody>
          <a:bodyPr wrap="square" rtlCol="0">
            <a:noAutofit/>
          </a:bodyPr>
          <a:lstStyle/>
          <a:p>
            <a:pPr rtl="0"/>
            <a:endParaRPr lang="en-US"/>
          </a:p>
        </p:txBody>
      </p:sp>
      <p:sp>
        <p:nvSpPr>
          <p:cNvPr id="3" name="Marcador de pie de página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lvl1pPr>
              <a:defRPr>
                <a:solidFill>
                  <a:schemeClr val="bg1"/>
                </a:solidFill>
              </a:defRPr>
            </a:lvl1pPr>
          </a:lstStyle>
          <a:p>
            <a:pPr rtl="0"/>
            <a:r>
              <a:rPr lang="es-mx"/>
              <a:t>Muestra de texto de pie de página</a:t>
            </a:r>
            <a:endParaRPr lang="en-US">
              <a:solidFill>
                <a:schemeClr val="bg1"/>
              </a:solidFill>
            </a:endParaRPr>
          </a:p>
        </p:txBody>
      </p:sp>
      <p:sp>
        <p:nvSpPr>
          <p:cNvPr id="7" name="Marcador de contenido 2">
            <a:extLst>
              <a:ext uri="{FF2B5EF4-FFF2-40B4-BE49-F238E27FC236}">
                <a16:creationId xmlns:a16="http://schemas.microsoft.com/office/drawing/2014/main" id="{9C26D8E8-8E78-469E-8668-51D3E4C11F13}"/>
              </a:ext>
            </a:extLst>
          </p:cNvPr>
          <p:cNvSpPr>
            <a:spLocks noGrp="1"/>
          </p:cNvSpPr>
          <p:nvPr>
            <p:ph idx="1"/>
          </p:nvPr>
        </p:nvSpPr>
        <p:spPr>
          <a:xfrm>
            <a:off x="5146158" y="2301949"/>
            <a:ext cx="6238687" cy="4022650"/>
          </a:xfrm>
        </p:spPr>
        <p:txBody>
          <a:bodyPr rtlCol="0"/>
          <a:lstStyle>
            <a:lvl1pPr>
              <a:buNone/>
              <a:defRPr/>
            </a:lvl1pPr>
          </a:lstStyle>
          <a:p>
            <a:pPr rtl="0"/>
            <a:endParaRPr lang="en-US"/>
          </a:p>
        </p:txBody>
      </p:sp>
      <p:sp>
        <p:nvSpPr>
          <p:cNvPr id="2" name="Marcador de fecha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s-mx"/>
              <a:t>7/2/20XX</a:t>
            </a:r>
            <a:endParaRPr lang="en-US"/>
          </a:p>
        </p:txBody>
      </p:sp>
      <p:sp>
        <p:nvSpPr>
          <p:cNvPr id="4" name="Marcador de número de diapositiva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cxnSp>
        <p:nvCxnSpPr>
          <p:cNvPr id="8" name="Conector recto 7">
            <a:extLst>
              <a:ext uri="{FF2B5EF4-FFF2-40B4-BE49-F238E27FC236}">
                <a16:creationId xmlns:a16="http://schemas.microsoft.com/office/drawing/2014/main" id="{ED096BF3-A78D-4B37-892C-A0C32711851A}"/>
              </a:ext>
              <a:ext uri="{C183D7F6-B498-43B3-948B-1728B52AA6E4}">
                <adec:decorative xmlns:adec="http://schemas.microsoft.com/office/drawing/2017/decorative" val="1"/>
              </a:ext>
            </a:extLst>
          </p:cNvPr>
          <p:cNvCxnSpPr>
            <a:cxnSpLocks/>
          </p:cNvCxnSpPr>
          <p:nvPr userDrawn="1"/>
        </p:nvCxnSpPr>
        <p:spPr>
          <a:xfrm flipH="1">
            <a:off x="3627455" y="-19394"/>
            <a:ext cx="806149" cy="6877392"/>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9478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0_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s-mx"/>
              <a:t>7/2/20XX</a:t>
            </a:r>
            <a:endParaRPr lang="en-US"/>
          </a:p>
        </p:txBody>
      </p:sp>
      <p:sp>
        <p:nvSpPr>
          <p:cNvPr id="3" name="Marcador de pie de página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s-mx"/>
              <a:t>Muestra de texto de pie de página</a:t>
            </a:r>
          </a:p>
        </p:txBody>
      </p:sp>
      <p:sp>
        <p:nvSpPr>
          <p:cNvPr id="4" name="Marcador de número de diapositiva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3687023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BB0DB3-A8FF-4ABB-9E2E-D960422260EB}"/>
              </a:ext>
            </a:extLst>
          </p:cNvPr>
          <p:cNvSpPr>
            <a:spLocks noGrp="1"/>
          </p:cNvSpPr>
          <p:nvPr>
            <p:ph type="ctrTitle"/>
          </p:nvPr>
        </p:nvSpPr>
        <p:spPr>
          <a:xfrm>
            <a:off x="1524000" y="1122363"/>
            <a:ext cx="9144000" cy="3025308"/>
          </a:xfrm>
        </p:spPr>
        <p:txBody>
          <a:bodyPr rtlCol="0" anchor="b">
            <a:normAutofit/>
          </a:bodyPr>
          <a:lstStyle>
            <a:lvl1pPr algn="ctr">
              <a:defRPr sz="6600"/>
            </a:lvl1pPr>
          </a:lstStyle>
          <a:p>
            <a:pPr rtl="0"/>
            <a:r>
              <a:rPr lang="es-mx"/>
              <a:t>Haga clic para modificar el estilo de título del patrón</a:t>
            </a:r>
            <a:endParaRPr lang="en-US"/>
          </a:p>
        </p:txBody>
      </p:sp>
      <p:sp>
        <p:nvSpPr>
          <p:cNvPr id="3" name="Subtítulo 2">
            <a:extLst>
              <a:ext uri="{FF2B5EF4-FFF2-40B4-BE49-F238E27FC236}">
                <a16:creationId xmlns:a16="http://schemas.microsoft.com/office/drawing/2014/main" id="{8BEE0618-75D7-410F-859C-CDF53BC53E85}"/>
              </a:ext>
            </a:extLst>
          </p:cNvPr>
          <p:cNvSpPr>
            <a:spLocks noGrp="1"/>
          </p:cNvSpPr>
          <p:nvPr>
            <p:ph type="subTitle" idx="1"/>
          </p:nvPr>
        </p:nvSpPr>
        <p:spPr>
          <a:xfrm>
            <a:off x="1524000" y="4386729"/>
            <a:ext cx="9144000" cy="1135529"/>
          </a:xfrm>
        </p:spPr>
        <p:txBody>
          <a:bodyPr rtlCol="0">
            <a:normAutofit/>
          </a:bodyPr>
          <a:lstStyle>
            <a:lvl1pPr marL="0" indent="0" algn="ctr">
              <a:lnSpc>
                <a:spcPct val="12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mx"/>
              <a:t>Haga clic para editar el estilo de subtítulo del patrón</a:t>
            </a:r>
            <a:endParaRPr lang="en-US"/>
          </a:p>
        </p:txBody>
      </p:sp>
      <p:sp>
        <p:nvSpPr>
          <p:cNvPr id="4" name="Marcador de fecha 3">
            <a:extLst>
              <a:ext uri="{FF2B5EF4-FFF2-40B4-BE49-F238E27FC236}">
                <a16:creationId xmlns:a16="http://schemas.microsoft.com/office/drawing/2014/main" id="{A5237F11-76DB-4DD9-9747-3F38D05BA0FE}"/>
              </a:ext>
            </a:extLst>
          </p:cNvPr>
          <p:cNvSpPr>
            <a:spLocks noGrp="1"/>
          </p:cNvSpPr>
          <p:nvPr>
            <p:ph type="dt" sz="half" idx="10"/>
          </p:nvPr>
        </p:nvSpPr>
        <p:spPr/>
        <p:txBody>
          <a:bodyPr rtlCol="0"/>
          <a:lstStyle/>
          <a:p>
            <a:pPr rtl="0"/>
            <a:r>
              <a:rPr lang="es-mx"/>
              <a:t>7/2/20XX</a:t>
            </a:r>
            <a:endParaRPr lang="en-US"/>
          </a:p>
        </p:txBody>
      </p:sp>
      <p:sp>
        <p:nvSpPr>
          <p:cNvPr id="5" name="Marcador de pie de página 4">
            <a:extLst>
              <a:ext uri="{FF2B5EF4-FFF2-40B4-BE49-F238E27FC236}">
                <a16:creationId xmlns:a16="http://schemas.microsoft.com/office/drawing/2014/main" id="{3059F581-81B0-44B3-ABA5-A25CA4BAE489}"/>
              </a:ext>
            </a:extLst>
          </p:cNvPr>
          <p:cNvSpPr>
            <a:spLocks noGrp="1"/>
          </p:cNvSpPr>
          <p:nvPr>
            <p:ph type="ftr" sz="quarter" idx="11"/>
          </p:nvPr>
        </p:nvSpPr>
        <p:spPr/>
        <p:txBody>
          <a:bodyPr rtlCol="0"/>
          <a:lstStyle/>
          <a:p>
            <a:pPr rtl="0"/>
            <a:r>
              <a:rPr lang="es-mx"/>
              <a:t>Muestra de texto de pie de página</a:t>
            </a:r>
          </a:p>
        </p:txBody>
      </p:sp>
      <p:sp>
        <p:nvSpPr>
          <p:cNvPr id="6" name="Marcador de número de diapositiva 5">
            <a:extLst>
              <a:ext uri="{FF2B5EF4-FFF2-40B4-BE49-F238E27FC236}">
                <a16:creationId xmlns:a16="http://schemas.microsoft.com/office/drawing/2014/main" id="{BC10D591-ADCF-4300-8282-72AE357F3D2D}"/>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949970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10A1BE8-ECC1-4027-B16E-C7BECCA9DF45}"/>
              </a:ext>
            </a:extLst>
          </p:cNvPr>
          <p:cNvSpPr>
            <a:spLocks noGrp="1"/>
          </p:cNvSpPr>
          <p:nvPr>
            <p:ph type="title"/>
          </p:nvPr>
        </p:nvSpPr>
        <p:spPr>
          <a:xfrm>
            <a:off x="831850" y="1709738"/>
            <a:ext cx="10515600" cy="2852737"/>
          </a:xfrm>
        </p:spPr>
        <p:txBody>
          <a:bodyPr rtlCol="0" anchor="b"/>
          <a:lstStyle>
            <a:lvl1pPr>
              <a:defRPr sz="6000"/>
            </a:lvl1pPr>
          </a:lstStyle>
          <a:p>
            <a:pPr rtl="0"/>
            <a:r>
              <a:rPr lang="es-mx"/>
              <a:t>Haga clic para modificar el estilo de título del patrón</a:t>
            </a:r>
          </a:p>
        </p:txBody>
      </p:sp>
      <p:sp>
        <p:nvSpPr>
          <p:cNvPr id="3" name="Marcador de texto 2">
            <a:extLst>
              <a:ext uri="{FF2B5EF4-FFF2-40B4-BE49-F238E27FC236}">
                <a16:creationId xmlns:a16="http://schemas.microsoft.com/office/drawing/2014/main" id="{1246C7E1-471A-46AA-8068-98E68C0C207D}"/>
              </a:ext>
            </a:extLst>
          </p:cNvPr>
          <p:cNvSpPr>
            <a:spLocks noGrp="1"/>
          </p:cNvSpPr>
          <p:nvPr>
            <p:ph type="body" idx="1"/>
          </p:nvPr>
        </p:nvSpPr>
        <p:spPr>
          <a:xfrm>
            <a:off x="831850" y="4589463"/>
            <a:ext cx="10515600" cy="1500187"/>
          </a:xfrm>
        </p:spPr>
        <p:txBody>
          <a:bodyPr rtlCol="0"/>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mx"/>
              <a:t>Haga clic para modificar los estilos de texto del patrón</a:t>
            </a:r>
          </a:p>
        </p:txBody>
      </p:sp>
      <p:sp>
        <p:nvSpPr>
          <p:cNvPr id="4" name="Marcador de fecha 3">
            <a:extLst>
              <a:ext uri="{FF2B5EF4-FFF2-40B4-BE49-F238E27FC236}">
                <a16:creationId xmlns:a16="http://schemas.microsoft.com/office/drawing/2014/main" id="{EF7C9F8F-EC48-4D16-B4C6-023A7B607BE6}"/>
              </a:ext>
            </a:extLst>
          </p:cNvPr>
          <p:cNvSpPr>
            <a:spLocks noGrp="1"/>
          </p:cNvSpPr>
          <p:nvPr>
            <p:ph type="dt" sz="half" idx="10"/>
          </p:nvPr>
        </p:nvSpPr>
        <p:spPr/>
        <p:txBody>
          <a:bodyPr rtlCol="0"/>
          <a:lstStyle/>
          <a:p>
            <a:pPr rtl="0"/>
            <a:r>
              <a:rPr lang="es-mx"/>
              <a:t>7/2/20XX</a:t>
            </a:r>
            <a:endParaRPr lang="en-US"/>
          </a:p>
        </p:txBody>
      </p:sp>
      <p:sp>
        <p:nvSpPr>
          <p:cNvPr id="5" name="Marcador de pie de página 4">
            <a:extLst>
              <a:ext uri="{FF2B5EF4-FFF2-40B4-BE49-F238E27FC236}">
                <a16:creationId xmlns:a16="http://schemas.microsoft.com/office/drawing/2014/main" id="{B79FA5B3-F726-417B-932A-B93E0C8F5AB3}"/>
              </a:ext>
            </a:extLst>
          </p:cNvPr>
          <p:cNvSpPr>
            <a:spLocks noGrp="1"/>
          </p:cNvSpPr>
          <p:nvPr>
            <p:ph type="ftr" sz="quarter" idx="11"/>
          </p:nvPr>
        </p:nvSpPr>
        <p:spPr/>
        <p:txBody>
          <a:bodyPr rtlCol="0"/>
          <a:lstStyle/>
          <a:p>
            <a:pPr rtl="0"/>
            <a:r>
              <a:rPr lang="es-mx"/>
              <a:t>Muestra de texto de pie de página</a:t>
            </a:r>
          </a:p>
        </p:txBody>
      </p:sp>
      <p:sp>
        <p:nvSpPr>
          <p:cNvPr id="6" name="Marcador de número de diapositiva 5">
            <a:extLst>
              <a:ext uri="{FF2B5EF4-FFF2-40B4-BE49-F238E27FC236}">
                <a16:creationId xmlns:a16="http://schemas.microsoft.com/office/drawing/2014/main" id="{577D21F1-1A24-43EA-AB09-3024C491E8FB}"/>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128451547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16569-B648-4D50-BEB8-E8DAE24D68FD}"/>
              </a:ext>
            </a:extLst>
          </p:cNvPr>
          <p:cNvSpPr>
            <a:spLocks noGrp="1"/>
          </p:cNvSpPr>
          <p:nvPr>
            <p:ph type="title"/>
          </p:nvPr>
        </p:nvSpPr>
        <p:spPr/>
        <p:txBody>
          <a:bodyPr rtlCol="0"/>
          <a:lstStyle/>
          <a:p>
            <a:pPr rtl="0"/>
            <a:r>
              <a:rPr lang="es-mx"/>
              <a:t>Haga clic para modificar el estilo de título del patrón</a:t>
            </a:r>
          </a:p>
        </p:txBody>
      </p:sp>
      <p:sp>
        <p:nvSpPr>
          <p:cNvPr id="3" name="Marcador de contenido 2">
            <a:extLst>
              <a:ext uri="{FF2B5EF4-FFF2-40B4-BE49-F238E27FC236}">
                <a16:creationId xmlns:a16="http://schemas.microsoft.com/office/drawing/2014/main" id="{940831B3-A1FD-470C-BEEE-4CFB441502DD}"/>
              </a:ext>
            </a:extLst>
          </p:cNvPr>
          <p:cNvSpPr>
            <a:spLocks noGrp="1"/>
          </p:cNvSpPr>
          <p:nvPr>
            <p:ph sz="half" idx="1"/>
          </p:nvPr>
        </p:nvSpPr>
        <p:spPr>
          <a:xfrm>
            <a:off x="838200" y="1924493"/>
            <a:ext cx="5181600" cy="4252470"/>
          </a:xfrm>
        </p:spPr>
        <p:txBody>
          <a:bodyPr rtlCol="0"/>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endParaRPr lang="en-US"/>
          </a:p>
        </p:txBody>
      </p:sp>
      <p:sp>
        <p:nvSpPr>
          <p:cNvPr id="4" name="Marcador de contenido 3">
            <a:extLst>
              <a:ext uri="{FF2B5EF4-FFF2-40B4-BE49-F238E27FC236}">
                <a16:creationId xmlns:a16="http://schemas.microsoft.com/office/drawing/2014/main" id="{01F34A17-C244-438C-9AE3-FB9B3CE3BD8F}"/>
              </a:ext>
            </a:extLst>
          </p:cNvPr>
          <p:cNvSpPr>
            <a:spLocks noGrp="1"/>
          </p:cNvSpPr>
          <p:nvPr>
            <p:ph sz="half" idx="2"/>
          </p:nvPr>
        </p:nvSpPr>
        <p:spPr>
          <a:xfrm>
            <a:off x="6172200" y="1924493"/>
            <a:ext cx="5181600" cy="4252470"/>
          </a:xfrm>
        </p:spPr>
        <p:txBody>
          <a:bodyPr rtlCol="0"/>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p>
        </p:txBody>
      </p:sp>
      <p:sp>
        <p:nvSpPr>
          <p:cNvPr id="5" name="Marcador de fecha 4">
            <a:extLst>
              <a:ext uri="{FF2B5EF4-FFF2-40B4-BE49-F238E27FC236}">
                <a16:creationId xmlns:a16="http://schemas.microsoft.com/office/drawing/2014/main" id="{14CFA3AA-3FC1-4B98-8F99-1726F1AC0A38}"/>
              </a:ext>
            </a:extLst>
          </p:cNvPr>
          <p:cNvSpPr>
            <a:spLocks noGrp="1"/>
          </p:cNvSpPr>
          <p:nvPr>
            <p:ph type="dt" sz="half" idx="10"/>
          </p:nvPr>
        </p:nvSpPr>
        <p:spPr/>
        <p:txBody>
          <a:bodyPr rtlCol="0"/>
          <a:lstStyle/>
          <a:p>
            <a:pPr rtl="0"/>
            <a:r>
              <a:rPr lang="es-mx"/>
              <a:t>7/2/20XX</a:t>
            </a:r>
            <a:endParaRPr lang="en-US"/>
          </a:p>
        </p:txBody>
      </p:sp>
      <p:sp>
        <p:nvSpPr>
          <p:cNvPr id="6" name="Marcador de pie de página 5">
            <a:extLst>
              <a:ext uri="{FF2B5EF4-FFF2-40B4-BE49-F238E27FC236}">
                <a16:creationId xmlns:a16="http://schemas.microsoft.com/office/drawing/2014/main" id="{1CE10883-BACC-41A1-9067-ECFDB937D721}"/>
              </a:ext>
            </a:extLst>
          </p:cNvPr>
          <p:cNvSpPr>
            <a:spLocks noGrp="1"/>
          </p:cNvSpPr>
          <p:nvPr>
            <p:ph type="ftr" sz="quarter" idx="11"/>
          </p:nvPr>
        </p:nvSpPr>
        <p:spPr/>
        <p:txBody>
          <a:bodyPr rtlCol="0"/>
          <a:lstStyle/>
          <a:p>
            <a:pPr rtl="0"/>
            <a:r>
              <a:rPr lang="es-mx"/>
              <a:t>Muestra de texto de pie de página</a:t>
            </a:r>
          </a:p>
        </p:txBody>
      </p:sp>
      <p:sp>
        <p:nvSpPr>
          <p:cNvPr id="7" name="Marcador de número de diapositiva 6">
            <a:extLst>
              <a:ext uri="{FF2B5EF4-FFF2-40B4-BE49-F238E27FC236}">
                <a16:creationId xmlns:a16="http://schemas.microsoft.com/office/drawing/2014/main" id="{427660A2-13C9-4432-A6EB-A4FF3D78F15F}"/>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31136795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5841DB-C73C-4968-B434-A6AA14DAF625}"/>
              </a:ext>
            </a:extLst>
          </p:cNvPr>
          <p:cNvSpPr>
            <a:spLocks noGrp="1"/>
          </p:cNvSpPr>
          <p:nvPr>
            <p:ph type="title"/>
          </p:nvPr>
        </p:nvSpPr>
        <p:spPr/>
        <p:txBody>
          <a:bodyPr rtlCol="0"/>
          <a:lstStyle/>
          <a:p>
            <a:pPr rtl="0"/>
            <a:r>
              <a:rPr lang="es-mx"/>
              <a:t>Haga clic para modificar el estilo de título del patrón</a:t>
            </a:r>
          </a:p>
        </p:txBody>
      </p:sp>
      <p:sp>
        <p:nvSpPr>
          <p:cNvPr id="3" name="Marcador de fecha 2">
            <a:extLst>
              <a:ext uri="{FF2B5EF4-FFF2-40B4-BE49-F238E27FC236}">
                <a16:creationId xmlns:a16="http://schemas.microsoft.com/office/drawing/2014/main" id="{108152BF-92C7-4BF5-A9DB-16A0BF0F5F5D}"/>
              </a:ext>
            </a:extLst>
          </p:cNvPr>
          <p:cNvSpPr>
            <a:spLocks noGrp="1"/>
          </p:cNvSpPr>
          <p:nvPr>
            <p:ph type="dt" sz="half" idx="10"/>
          </p:nvPr>
        </p:nvSpPr>
        <p:spPr/>
        <p:txBody>
          <a:bodyPr rtlCol="0"/>
          <a:lstStyle/>
          <a:p>
            <a:pPr rtl="0"/>
            <a:r>
              <a:rPr lang="es-mx"/>
              <a:t>7/2/20XX</a:t>
            </a:r>
            <a:endParaRPr lang="en-US"/>
          </a:p>
        </p:txBody>
      </p:sp>
      <p:sp>
        <p:nvSpPr>
          <p:cNvPr id="4" name="Marcador de pie de página 3">
            <a:extLst>
              <a:ext uri="{FF2B5EF4-FFF2-40B4-BE49-F238E27FC236}">
                <a16:creationId xmlns:a16="http://schemas.microsoft.com/office/drawing/2014/main" id="{C1289DB7-F492-4037-A439-D70F7E556524}"/>
              </a:ext>
            </a:extLst>
          </p:cNvPr>
          <p:cNvSpPr>
            <a:spLocks noGrp="1"/>
          </p:cNvSpPr>
          <p:nvPr>
            <p:ph type="ftr" sz="quarter" idx="11"/>
          </p:nvPr>
        </p:nvSpPr>
        <p:spPr/>
        <p:txBody>
          <a:bodyPr rtlCol="0"/>
          <a:lstStyle/>
          <a:p>
            <a:pPr rtl="0"/>
            <a:r>
              <a:rPr lang="es-mx"/>
              <a:t>Muestra de texto de pie de página</a:t>
            </a:r>
          </a:p>
        </p:txBody>
      </p:sp>
      <p:sp>
        <p:nvSpPr>
          <p:cNvPr id="5" name="Marcador de número de diapositiva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92597568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s-mx"/>
              <a:t>7/2/20XX</a:t>
            </a:r>
            <a:endParaRPr lang="en-US"/>
          </a:p>
        </p:txBody>
      </p:sp>
      <p:sp>
        <p:nvSpPr>
          <p:cNvPr id="3" name="Marcador de pie de página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s-mx"/>
              <a:t>Muestra de texto de pie de página</a:t>
            </a:r>
          </a:p>
        </p:txBody>
      </p:sp>
      <p:sp>
        <p:nvSpPr>
          <p:cNvPr id="4" name="Marcador de número de diapositiva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1185752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Agenda">
    <p:spTree>
      <p:nvGrpSpPr>
        <p:cNvPr id="1" name=""/>
        <p:cNvGrpSpPr/>
        <p:nvPr/>
      </p:nvGrpSpPr>
      <p:grpSpPr>
        <a:xfrm>
          <a:off x="0" y="0"/>
          <a:ext cx="0" cy="0"/>
          <a:chOff x="0" y="0"/>
          <a:chExt cx="0" cy="0"/>
        </a:xfrm>
      </p:grpSpPr>
      <p:sp useBgFill="1">
        <p:nvSpPr>
          <p:cNvPr id="5" name="Rectángulo 4">
            <a:extLst>
              <a:ext uri="{FF2B5EF4-FFF2-40B4-BE49-F238E27FC236}">
                <a16:creationId xmlns:a16="http://schemas.microsoft.com/office/drawing/2014/main" id="{CA046725-2805-431E-AA4E-0B018DFB3EAC}"/>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Rectángulo 23">
            <a:extLst>
              <a:ext uri="{FF2B5EF4-FFF2-40B4-BE49-F238E27FC236}">
                <a16:creationId xmlns:a16="http://schemas.microsoft.com/office/drawing/2014/main" id="{3C30A62C-FEC9-4F1D-976E-DB003592FD3E}"/>
              </a:ext>
              <a:ext uri="{C183D7F6-B498-43B3-948B-1728B52AA6E4}">
                <adec:decorative xmlns:adec="http://schemas.microsoft.com/office/drawing/2017/decorative" val="1"/>
              </a:ext>
            </a:extLst>
          </p:cNvPr>
          <p:cNvSpPr/>
          <p:nvPr userDrawn="1"/>
        </p:nvSpPr>
        <p:spPr>
          <a:xfrm rot="10800000">
            <a:off x="0" y="-5979"/>
            <a:ext cx="5111086" cy="6932218"/>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57998">
                <a:moveTo>
                  <a:pt x="2702995" y="42638"/>
                </a:moveTo>
                <a:lnTo>
                  <a:pt x="6699211" y="0"/>
                </a:lnTo>
                <a:lnTo>
                  <a:pt x="6699211" y="6857998"/>
                </a:lnTo>
                <a:lnTo>
                  <a:pt x="0" y="6844350"/>
                </a:lnTo>
                <a:lnTo>
                  <a:pt x="2702995" y="4263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ítulo 1">
            <a:extLst>
              <a:ext uri="{FF2B5EF4-FFF2-40B4-BE49-F238E27FC236}">
                <a16:creationId xmlns:a16="http://schemas.microsoft.com/office/drawing/2014/main" id="{ACA2C262-0DF7-4EBE-8F23-D1240B3BB5A9}"/>
              </a:ext>
            </a:extLst>
          </p:cNvPr>
          <p:cNvSpPr>
            <a:spLocks noGrp="1"/>
          </p:cNvSpPr>
          <p:nvPr>
            <p:ph type="title"/>
          </p:nvPr>
        </p:nvSpPr>
        <p:spPr>
          <a:xfrm>
            <a:off x="680485" y="675167"/>
            <a:ext cx="3761862" cy="3055078"/>
          </a:xfrm>
        </p:spPr>
        <p:txBody>
          <a:bodyPr rtlCol="0" anchor="t">
            <a:normAutofit/>
          </a:bodyPr>
          <a:lstStyle>
            <a:lvl1pPr>
              <a:defRPr sz="4400"/>
            </a:lvl1pPr>
          </a:lstStyle>
          <a:p>
            <a:pPr rtl="0"/>
            <a:endParaRPr lang="en-US"/>
          </a:p>
        </p:txBody>
      </p:sp>
      <p:sp>
        <p:nvSpPr>
          <p:cNvPr id="8" name="Marcador de contenido 2">
            <a:extLst>
              <a:ext uri="{FF2B5EF4-FFF2-40B4-BE49-F238E27FC236}">
                <a16:creationId xmlns:a16="http://schemas.microsoft.com/office/drawing/2014/main" id="{430E531D-ED29-45E2-A30F-0363B29E057C}"/>
              </a:ext>
            </a:extLst>
          </p:cNvPr>
          <p:cNvSpPr>
            <a:spLocks noGrp="1"/>
          </p:cNvSpPr>
          <p:nvPr>
            <p:ph idx="1"/>
          </p:nvPr>
        </p:nvSpPr>
        <p:spPr>
          <a:xfrm>
            <a:off x="5167424" y="533400"/>
            <a:ext cx="3794512" cy="5797237"/>
          </a:xfrm>
        </p:spPr>
        <p:txBody>
          <a:bodyPr rtlCol="0" anchor="ctr">
            <a:normAutofit/>
          </a:bodyPr>
          <a:lstStyle>
            <a:lvl1pPr>
              <a:buNone/>
              <a:defRPr/>
            </a:lvl1pPr>
          </a:lstStyle>
          <a:p>
            <a:pPr rtl="0"/>
            <a:endParaRPr lang="en-US"/>
          </a:p>
        </p:txBody>
      </p:sp>
      <p:sp>
        <p:nvSpPr>
          <p:cNvPr id="3" name="Marcador de pie de página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s-mx"/>
              <a:t>Muestra de texto de pie de página</a:t>
            </a:r>
          </a:p>
        </p:txBody>
      </p:sp>
      <p:cxnSp>
        <p:nvCxnSpPr>
          <p:cNvPr id="10" name="Conector recto 9">
            <a:extLst>
              <a:ext uri="{FF2B5EF4-FFF2-40B4-BE49-F238E27FC236}">
                <a16:creationId xmlns:a16="http://schemas.microsoft.com/office/drawing/2014/main" id="{0801F434-3E0E-40D9-A2D3-857BAE77D1D7}"/>
              </a:ext>
              <a:ext uri="{C183D7F6-B498-43B3-948B-1728B52AA6E4}">
                <adec:decorative xmlns:adec="http://schemas.microsoft.com/office/drawing/2017/decorative" val="1"/>
              </a:ext>
            </a:extLst>
          </p:cNvPr>
          <p:cNvCxnSpPr>
            <a:cxnSpLocks/>
            <a:stCxn id="5" idx="2"/>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Marcador de posición de imagen 12">
            <a:extLst>
              <a:ext uri="{FF2B5EF4-FFF2-40B4-BE49-F238E27FC236}">
                <a16:creationId xmlns:a16="http://schemas.microsoft.com/office/drawing/2014/main" id="{D44F5C56-0053-4E4A-BFFF-E98E7B91CCA9}"/>
              </a:ext>
            </a:extLst>
          </p:cNvPr>
          <p:cNvSpPr>
            <a:spLocks noGrp="1"/>
          </p:cNvSpPr>
          <p:nvPr>
            <p:ph type="pic" sz="quarter" idx="13"/>
          </p:nvPr>
        </p:nvSpPr>
        <p:spPr>
          <a:xfrm>
            <a:off x="9531096" y="0"/>
            <a:ext cx="2660904" cy="3429000"/>
          </a:xfrm>
          <a:solidFill>
            <a:schemeClr val="accent2"/>
          </a:solidFill>
        </p:spPr>
        <p:txBody>
          <a:bodyPr rtlCol="0"/>
          <a:lstStyle/>
          <a:p>
            <a:pPr rtl="0"/>
            <a:endParaRPr lang="en-US"/>
          </a:p>
        </p:txBody>
      </p:sp>
      <p:sp>
        <p:nvSpPr>
          <p:cNvPr id="14" name="Marcador de posición de imagen 12">
            <a:extLst>
              <a:ext uri="{FF2B5EF4-FFF2-40B4-BE49-F238E27FC236}">
                <a16:creationId xmlns:a16="http://schemas.microsoft.com/office/drawing/2014/main" id="{226008DD-DEA7-4900-8D76-128694E12320}"/>
              </a:ext>
            </a:extLst>
          </p:cNvPr>
          <p:cNvSpPr>
            <a:spLocks noGrp="1"/>
          </p:cNvSpPr>
          <p:nvPr>
            <p:ph type="pic" sz="quarter" idx="14"/>
          </p:nvPr>
        </p:nvSpPr>
        <p:spPr>
          <a:xfrm>
            <a:off x="9531096" y="3383280"/>
            <a:ext cx="2660904" cy="3474720"/>
          </a:xfrm>
          <a:solidFill>
            <a:schemeClr val="accent2"/>
          </a:solidFill>
        </p:spPr>
        <p:txBody>
          <a:bodyPr rtlCol="0"/>
          <a:lstStyle/>
          <a:p>
            <a:pPr rtl="0"/>
            <a:endParaRPr lang="en-US"/>
          </a:p>
        </p:txBody>
      </p:sp>
      <p:sp>
        <p:nvSpPr>
          <p:cNvPr id="2" name="Marcador de fecha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s-mx"/>
              <a:t>7/2/20XX</a:t>
            </a:r>
            <a:endParaRPr lang="en-US"/>
          </a:p>
        </p:txBody>
      </p:sp>
      <p:sp>
        <p:nvSpPr>
          <p:cNvPr id="4" name="Marcador de número de diapositiva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10998517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En blanco">
    <p:spTree>
      <p:nvGrpSpPr>
        <p:cNvPr id="1" name=""/>
        <p:cNvGrpSpPr/>
        <p:nvPr/>
      </p:nvGrpSpPr>
      <p:grpSpPr>
        <a:xfrm>
          <a:off x="0" y="0"/>
          <a:ext cx="0" cy="0"/>
          <a:chOff x="0" y="0"/>
          <a:chExt cx="0" cy="0"/>
        </a:xfrm>
      </p:grpSpPr>
      <p:sp useBgFill="1">
        <p:nvSpPr>
          <p:cNvPr id="5" name="Rectángulo 4">
            <a:extLst>
              <a:ext uri="{FF2B5EF4-FFF2-40B4-BE49-F238E27FC236}">
                <a16:creationId xmlns:a16="http://schemas.microsoft.com/office/drawing/2014/main" id="{943FF111-78CB-4983-B8F5-B6B8AB608EBD}"/>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ítulo 1">
            <a:extLst>
              <a:ext uri="{FF2B5EF4-FFF2-40B4-BE49-F238E27FC236}">
                <a16:creationId xmlns:a16="http://schemas.microsoft.com/office/drawing/2014/main" id="{D7213E2B-F1F4-4058-B2C2-73EC82E30701}"/>
              </a:ext>
            </a:extLst>
          </p:cNvPr>
          <p:cNvSpPr>
            <a:spLocks noGrp="1"/>
          </p:cNvSpPr>
          <p:nvPr>
            <p:ph type="ctrTitle"/>
          </p:nvPr>
        </p:nvSpPr>
        <p:spPr>
          <a:xfrm>
            <a:off x="5083790" y="1064715"/>
            <a:ext cx="6153912" cy="3922755"/>
          </a:xfrm>
        </p:spPr>
        <p:txBody>
          <a:bodyPr rtlCol="0">
            <a:normAutofit/>
          </a:bodyPr>
          <a:lstStyle>
            <a:lvl1pPr algn="l">
              <a:defRPr sz="4400"/>
            </a:lvl1pPr>
          </a:lstStyle>
          <a:p>
            <a:pPr algn="r" rtl="0"/>
            <a:endParaRPr lang="en-US"/>
          </a:p>
        </p:txBody>
      </p:sp>
      <p:sp>
        <p:nvSpPr>
          <p:cNvPr id="7" name="Subtítulo 2">
            <a:extLst>
              <a:ext uri="{FF2B5EF4-FFF2-40B4-BE49-F238E27FC236}">
                <a16:creationId xmlns:a16="http://schemas.microsoft.com/office/drawing/2014/main" id="{6F3C210C-32A8-4833-93AA-B97D51CEA9A5}"/>
              </a:ext>
            </a:extLst>
          </p:cNvPr>
          <p:cNvSpPr>
            <a:spLocks noGrp="1"/>
          </p:cNvSpPr>
          <p:nvPr>
            <p:ph type="subTitle" idx="1"/>
          </p:nvPr>
        </p:nvSpPr>
        <p:spPr>
          <a:xfrm>
            <a:off x="5083790" y="5033339"/>
            <a:ext cx="6157951" cy="943386"/>
          </a:xfrm>
        </p:spPr>
        <p:txBody>
          <a:bodyPr rtlCol="0"/>
          <a:lstStyle>
            <a:lvl1pPr>
              <a:buNone/>
              <a:defRPr/>
            </a:lvl1pPr>
          </a:lstStyle>
          <a:p>
            <a:pPr algn="r" rtl="0"/>
            <a:endParaRPr lang="en-US"/>
          </a:p>
        </p:txBody>
      </p:sp>
      <p:cxnSp>
        <p:nvCxnSpPr>
          <p:cNvPr id="9" name="Conector recto 8">
            <a:extLst>
              <a:ext uri="{FF2B5EF4-FFF2-40B4-BE49-F238E27FC236}">
                <a16:creationId xmlns:a16="http://schemas.microsoft.com/office/drawing/2014/main" id="{F9FA8250-8F05-4500-98CD-AD8B9E2BABCB}"/>
              </a:ext>
              <a:ext uri="{C183D7F6-B498-43B3-948B-1728B52AA6E4}">
                <adec:decorative xmlns:adec="http://schemas.microsoft.com/office/drawing/2017/decorative" val="1"/>
              </a:ext>
            </a:extLst>
          </p:cNvPr>
          <p:cNvCxnSpPr>
            <a:cxnSpLocks/>
          </p:cNvCxnSpPr>
          <p:nvPr userDrawn="1"/>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0" name="Conector recto 9">
            <a:extLst>
              <a:ext uri="{FF2B5EF4-FFF2-40B4-BE49-F238E27FC236}">
                <a16:creationId xmlns:a16="http://schemas.microsoft.com/office/drawing/2014/main" id="{4F4A7590-29E0-4C43-A12B-EE5A8672A9B9}"/>
              </a:ext>
              <a:ext uri="{C183D7F6-B498-43B3-948B-1728B52AA6E4}">
                <adec:decorative xmlns:adec="http://schemas.microsoft.com/office/drawing/2017/decorative" val="1"/>
              </a:ext>
            </a:extLst>
          </p:cNvPr>
          <p:cNvCxnSpPr>
            <a:cxnSpLocks/>
          </p:cNvCxnSpPr>
          <p:nvPr userDrawn="1"/>
        </p:nvCxnSpPr>
        <p:spPr>
          <a:xfrm>
            <a:off x="0" y="5468380"/>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Marcador de posición de imagen 12">
            <a:extLst>
              <a:ext uri="{FF2B5EF4-FFF2-40B4-BE49-F238E27FC236}">
                <a16:creationId xmlns:a16="http://schemas.microsoft.com/office/drawing/2014/main" id="{8440C747-2FA3-4C97-A0A7-52520A197E23}"/>
              </a:ext>
            </a:extLst>
          </p:cNvPr>
          <p:cNvSpPr>
            <a:spLocks noGrp="1"/>
          </p:cNvSpPr>
          <p:nvPr>
            <p:ph type="pic" sz="quarter" idx="13"/>
          </p:nvPr>
        </p:nvSpPr>
        <p:spPr>
          <a:xfrm>
            <a:off x="16822" y="0"/>
            <a:ext cx="4811317" cy="6857998"/>
          </a:xfrm>
          <a:custGeom>
            <a:avLst/>
            <a:gdLst>
              <a:gd name="connsiteX0" fmla="*/ 0 w 4811317"/>
              <a:gd name="connsiteY0" fmla="*/ 0 h 6857998"/>
              <a:gd name="connsiteX1" fmla="*/ 4811317 w 4811317"/>
              <a:gd name="connsiteY1" fmla="*/ 0 h 6857998"/>
              <a:gd name="connsiteX2" fmla="*/ 2712446 w 4811317"/>
              <a:gd name="connsiteY2" fmla="*/ 6857998 h 6857998"/>
              <a:gd name="connsiteX3" fmla="*/ 0 w 4811317"/>
              <a:gd name="connsiteY3" fmla="*/ 6857998 h 6857998"/>
            </a:gdLst>
            <a:ahLst/>
            <a:cxnLst>
              <a:cxn ang="0">
                <a:pos x="connsiteX0" y="connsiteY0"/>
              </a:cxn>
              <a:cxn ang="0">
                <a:pos x="connsiteX1" y="connsiteY1"/>
              </a:cxn>
              <a:cxn ang="0">
                <a:pos x="connsiteX2" y="connsiteY2"/>
              </a:cxn>
              <a:cxn ang="0">
                <a:pos x="connsiteX3" y="connsiteY3"/>
              </a:cxn>
            </a:cxnLst>
            <a:rect l="l" t="t" r="r" b="b"/>
            <a:pathLst>
              <a:path w="4811317" h="6857998">
                <a:moveTo>
                  <a:pt x="0" y="0"/>
                </a:moveTo>
                <a:lnTo>
                  <a:pt x="4811317" y="0"/>
                </a:lnTo>
                <a:lnTo>
                  <a:pt x="2712446" y="6857998"/>
                </a:lnTo>
                <a:lnTo>
                  <a:pt x="0" y="6857998"/>
                </a:lnTo>
                <a:close/>
              </a:path>
            </a:pathLst>
          </a:custGeom>
          <a:solidFill>
            <a:schemeClr val="accent2"/>
          </a:solidFill>
        </p:spPr>
        <p:txBody>
          <a:bodyPr wrap="square" rtlCol="0">
            <a:noAutofit/>
          </a:bodyPr>
          <a:lstStyle/>
          <a:p>
            <a:pPr rtl="0"/>
            <a:endParaRPr lang="en-US"/>
          </a:p>
        </p:txBody>
      </p:sp>
      <p:sp>
        <p:nvSpPr>
          <p:cNvPr id="3" name="Marcador de pie de página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s-mx"/>
              <a:t>Muestra de texto de pie de página</a:t>
            </a:r>
          </a:p>
        </p:txBody>
      </p:sp>
      <p:sp>
        <p:nvSpPr>
          <p:cNvPr id="2" name="Marcador de fecha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s-mx"/>
              <a:t>7/2/20XX</a:t>
            </a:r>
            <a:endParaRPr lang="en-US"/>
          </a:p>
        </p:txBody>
      </p:sp>
      <p:sp>
        <p:nvSpPr>
          <p:cNvPr id="4" name="Marcador de número de diapositiva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2506046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92CBE2C-9DAA-489D-AC88-15CBBA8A9BF7}"/>
              </a:ext>
            </a:extLst>
          </p:cNvPr>
          <p:cNvSpPr>
            <a:spLocks noGrp="1"/>
          </p:cNvSpPr>
          <p:nvPr>
            <p:ph type="title"/>
          </p:nvPr>
        </p:nvSpPr>
        <p:spPr>
          <a:xfrm>
            <a:off x="839788" y="457200"/>
            <a:ext cx="3932237" cy="1600200"/>
          </a:xfrm>
        </p:spPr>
        <p:txBody>
          <a:bodyPr rtlCol="0" anchor="b"/>
          <a:lstStyle>
            <a:lvl1pPr>
              <a:defRPr sz="3200"/>
            </a:lvl1pPr>
          </a:lstStyle>
          <a:p>
            <a:pPr rtl="0"/>
            <a:r>
              <a:rPr lang="es-mx"/>
              <a:t>Haga clic para modificar el estilo de título del patrón</a:t>
            </a:r>
          </a:p>
        </p:txBody>
      </p:sp>
      <p:sp>
        <p:nvSpPr>
          <p:cNvPr id="3" name="Marcador de contenido 2">
            <a:extLst>
              <a:ext uri="{FF2B5EF4-FFF2-40B4-BE49-F238E27FC236}">
                <a16:creationId xmlns:a16="http://schemas.microsoft.com/office/drawing/2014/main" id="{AEE124BE-E494-445A-A4FB-A2A8F28F0C1D}"/>
              </a:ext>
            </a:extLst>
          </p:cNvPr>
          <p:cNvSpPr>
            <a:spLocks noGrp="1"/>
          </p:cNvSpPr>
          <p:nvPr>
            <p:ph idx="1"/>
          </p:nvPr>
        </p:nvSpPr>
        <p:spPr>
          <a:xfrm>
            <a:off x="5183188" y="987425"/>
            <a:ext cx="6172200" cy="4873625"/>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p>
        </p:txBody>
      </p:sp>
      <p:sp>
        <p:nvSpPr>
          <p:cNvPr id="4" name="Marcador de texto 3">
            <a:extLst>
              <a:ext uri="{FF2B5EF4-FFF2-40B4-BE49-F238E27FC236}">
                <a16:creationId xmlns:a16="http://schemas.microsoft.com/office/drawing/2014/main" id="{4F2446DE-9A32-4774-9F7C-86678CA90EA2}"/>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mx"/>
              <a:t>Haga clic para modificar los estilos de texto del patrón</a:t>
            </a:r>
          </a:p>
        </p:txBody>
      </p:sp>
      <p:sp>
        <p:nvSpPr>
          <p:cNvPr id="5" name="Marcador de fecha 4">
            <a:extLst>
              <a:ext uri="{FF2B5EF4-FFF2-40B4-BE49-F238E27FC236}">
                <a16:creationId xmlns:a16="http://schemas.microsoft.com/office/drawing/2014/main" id="{9400115D-61B3-46D0-B4D3-30C374B526CF}"/>
              </a:ext>
            </a:extLst>
          </p:cNvPr>
          <p:cNvSpPr>
            <a:spLocks noGrp="1"/>
          </p:cNvSpPr>
          <p:nvPr>
            <p:ph type="dt" sz="half" idx="10"/>
          </p:nvPr>
        </p:nvSpPr>
        <p:spPr/>
        <p:txBody>
          <a:bodyPr rtlCol="0"/>
          <a:lstStyle/>
          <a:p>
            <a:pPr rtl="0"/>
            <a:r>
              <a:rPr lang="es-mx"/>
              <a:t>7/2/20XX</a:t>
            </a:r>
            <a:endParaRPr lang="en-US"/>
          </a:p>
        </p:txBody>
      </p:sp>
      <p:sp>
        <p:nvSpPr>
          <p:cNvPr id="6" name="Marcador de pie de página 5">
            <a:extLst>
              <a:ext uri="{FF2B5EF4-FFF2-40B4-BE49-F238E27FC236}">
                <a16:creationId xmlns:a16="http://schemas.microsoft.com/office/drawing/2014/main" id="{EF3C2AFC-D0F8-469F-B1E0-123C2E066EC1}"/>
              </a:ext>
            </a:extLst>
          </p:cNvPr>
          <p:cNvSpPr>
            <a:spLocks noGrp="1"/>
          </p:cNvSpPr>
          <p:nvPr>
            <p:ph type="ftr" sz="quarter" idx="11"/>
          </p:nvPr>
        </p:nvSpPr>
        <p:spPr/>
        <p:txBody>
          <a:bodyPr rtlCol="0"/>
          <a:lstStyle/>
          <a:p>
            <a:pPr rtl="0"/>
            <a:r>
              <a:rPr lang="es-mx"/>
              <a:t>Muestra de texto de pie de página</a:t>
            </a:r>
          </a:p>
        </p:txBody>
      </p:sp>
      <p:sp>
        <p:nvSpPr>
          <p:cNvPr id="7" name="Marcador de número de diapositiva 6">
            <a:extLst>
              <a:ext uri="{FF2B5EF4-FFF2-40B4-BE49-F238E27FC236}">
                <a16:creationId xmlns:a16="http://schemas.microsoft.com/office/drawing/2014/main" id="{C8B9BCDA-9EF7-4531-8021-AF7B30751516}"/>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33391958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E0AE558-F89F-4688-94E5-77F37D49F1BB}"/>
              </a:ext>
            </a:extLst>
          </p:cNvPr>
          <p:cNvSpPr>
            <a:spLocks noGrp="1"/>
          </p:cNvSpPr>
          <p:nvPr>
            <p:ph type="title"/>
          </p:nvPr>
        </p:nvSpPr>
        <p:spPr>
          <a:xfrm>
            <a:off x="839788" y="457200"/>
            <a:ext cx="3932237" cy="1600200"/>
          </a:xfrm>
        </p:spPr>
        <p:txBody>
          <a:bodyPr rtlCol="0" anchor="b"/>
          <a:lstStyle>
            <a:lvl1pPr>
              <a:defRPr sz="3200"/>
            </a:lvl1pPr>
          </a:lstStyle>
          <a:p>
            <a:pPr rtl="0"/>
            <a:r>
              <a:rPr lang="es-mx"/>
              <a:t>Haga clic para modificar el estilo de título del patrón</a:t>
            </a:r>
          </a:p>
        </p:txBody>
      </p:sp>
      <p:sp>
        <p:nvSpPr>
          <p:cNvPr id="3" name="Marcador de posición de imagen 2">
            <a:extLst>
              <a:ext uri="{FF2B5EF4-FFF2-40B4-BE49-F238E27FC236}">
                <a16:creationId xmlns:a16="http://schemas.microsoft.com/office/drawing/2014/main" id="{DBCD35AF-8CA2-49BB-BAE9-F29A0186EC62}"/>
              </a:ext>
            </a:extLst>
          </p:cNvPr>
          <p:cNvSpPr>
            <a:spLocks noGrp="1"/>
          </p:cNvSpPr>
          <p:nvPr>
            <p:ph type="pic" idx="1"/>
          </p:nvPr>
        </p:nvSpPr>
        <p:spPr>
          <a:xfrm>
            <a:off x="5183188" y="987425"/>
            <a:ext cx="6172200" cy="4873625"/>
          </a:xfrm>
        </p:spPr>
        <p:txBody>
          <a:bodyPr rtlCol="0"/>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mx"/>
              <a:t>Haz clic en el ícono para agregar una imagen</a:t>
            </a:r>
          </a:p>
        </p:txBody>
      </p:sp>
      <p:sp>
        <p:nvSpPr>
          <p:cNvPr id="4" name="Marcador de texto 3">
            <a:extLst>
              <a:ext uri="{FF2B5EF4-FFF2-40B4-BE49-F238E27FC236}">
                <a16:creationId xmlns:a16="http://schemas.microsoft.com/office/drawing/2014/main" id="{C05CAA98-55BD-4118-A8AF-D6030607842B}"/>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mx"/>
              <a:t>Haga clic para modificar los estilos de texto del patrón</a:t>
            </a:r>
          </a:p>
        </p:txBody>
      </p:sp>
      <p:sp>
        <p:nvSpPr>
          <p:cNvPr id="5" name="Marcador de fecha 4">
            <a:extLst>
              <a:ext uri="{FF2B5EF4-FFF2-40B4-BE49-F238E27FC236}">
                <a16:creationId xmlns:a16="http://schemas.microsoft.com/office/drawing/2014/main" id="{3ABFF4C5-82A8-4AD8-B7E2-2882F657683C}"/>
              </a:ext>
            </a:extLst>
          </p:cNvPr>
          <p:cNvSpPr>
            <a:spLocks noGrp="1"/>
          </p:cNvSpPr>
          <p:nvPr>
            <p:ph type="dt" sz="half" idx="10"/>
          </p:nvPr>
        </p:nvSpPr>
        <p:spPr/>
        <p:txBody>
          <a:bodyPr rtlCol="0"/>
          <a:lstStyle/>
          <a:p>
            <a:pPr rtl="0"/>
            <a:r>
              <a:rPr lang="es-mx"/>
              <a:t>7/2/20XX</a:t>
            </a:r>
            <a:endParaRPr lang="en-US"/>
          </a:p>
        </p:txBody>
      </p:sp>
      <p:sp>
        <p:nvSpPr>
          <p:cNvPr id="6" name="Marcador de pie de página 5">
            <a:extLst>
              <a:ext uri="{FF2B5EF4-FFF2-40B4-BE49-F238E27FC236}">
                <a16:creationId xmlns:a16="http://schemas.microsoft.com/office/drawing/2014/main" id="{3860B401-B64F-417B-8AD6-581A22E5E0EC}"/>
              </a:ext>
            </a:extLst>
          </p:cNvPr>
          <p:cNvSpPr>
            <a:spLocks noGrp="1"/>
          </p:cNvSpPr>
          <p:nvPr>
            <p:ph type="ftr" sz="quarter" idx="11"/>
          </p:nvPr>
        </p:nvSpPr>
        <p:spPr/>
        <p:txBody>
          <a:bodyPr rtlCol="0"/>
          <a:lstStyle/>
          <a:p>
            <a:pPr rtl="0"/>
            <a:r>
              <a:rPr lang="es-mx"/>
              <a:t>Muestra de texto de pie de página</a:t>
            </a:r>
          </a:p>
        </p:txBody>
      </p:sp>
      <p:sp>
        <p:nvSpPr>
          <p:cNvPr id="7" name="Marcador de número de diapositiva 6">
            <a:extLst>
              <a:ext uri="{FF2B5EF4-FFF2-40B4-BE49-F238E27FC236}">
                <a16:creationId xmlns:a16="http://schemas.microsoft.com/office/drawing/2014/main" id="{AF24BD4C-7149-44BF-8150-F72CAA95A56D}"/>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4200526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Introducción">
    <p:spTree>
      <p:nvGrpSpPr>
        <p:cNvPr id="1" name=""/>
        <p:cNvGrpSpPr/>
        <p:nvPr/>
      </p:nvGrpSpPr>
      <p:grpSpPr>
        <a:xfrm>
          <a:off x="0" y="0"/>
          <a:ext cx="0" cy="0"/>
          <a:chOff x="0" y="0"/>
          <a:chExt cx="0" cy="0"/>
        </a:xfrm>
      </p:grpSpPr>
      <p:sp useBgFill="1">
        <p:nvSpPr>
          <p:cNvPr id="5" name="Rectángulo 4">
            <a:extLst>
              <a:ext uri="{FF2B5EF4-FFF2-40B4-BE49-F238E27FC236}">
                <a16:creationId xmlns:a16="http://schemas.microsoft.com/office/drawing/2014/main" id="{F3DC9447-F266-4B2E-8776-377FB587EEA9}"/>
              </a:ext>
              <a:ext uri="{C183D7F6-B498-43B3-948B-1728B52AA6E4}">
                <adec:decorative xmlns:adec="http://schemas.microsoft.com/office/drawing/2017/decorative" val="1"/>
              </a:ext>
            </a:extLst>
          </p:cNvPr>
          <p:cNvSpPr/>
          <p:nvPr userDrawn="1"/>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6" name="Título 1">
            <a:extLst>
              <a:ext uri="{FF2B5EF4-FFF2-40B4-BE49-F238E27FC236}">
                <a16:creationId xmlns:a16="http://schemas.microsoft.com/office/drawing/2014/main" id="{67F96C23-62A5-470B-9372-6381453507D1}"/>
              </a:ext>
            </a:extLst>
          </p:cNvPr>
          <p:cNvSpPr>
            <a:spLocks noGrp="1"/>
          </p:cNvSpPr>
          <p:nvPr>
            <p:ph type="title"/>
          </p:nvPr>
        </p:nvSpPr>
        <p:spPr>
          <a:xfrm>
            <a:off x="5693734" y="557304"/>
            <a:ext cx="5355265" cy="1625731"/>
          </a:xfrm>
        </p:spPr>
        <p:txBody>
          <a:bodyPr rtlCol="0">
            <a:normAutofit/>
          </a:bodyPr>
          <a:lstStyle>
            <a:lvl1pPr>
              <a:defRPr sz="4400"/>
            </a:lvl1pPr>
          </a:lstStyle>
          <a:p>
            <a:pPr rtl="0"/>
            <a:endParaRPr lang="en-US"/>
          </a:p>
        </p:txBody>
      </p:sp>
      <p:cxnSp>
        <p:nvCxnSpPr>
          <p:cNvPr id="10" name="Conector recto 9">
            <a:extLst>
              <a:ext uri="{FF2B5EF4-FFF2-40B4-BE49-F238E27FC236}">
                <a16:creationId xmlns:a16="http://schemas.microsoft.com/office/drawing/2014/main" id="{34B16D8F-69C0-44C7-95EE-6C7CDECACDAF}"/>
              </a:ext>
              <a:ext uri="{C183D7F6-B498-43B3-948B-1728B52AA6E4}">
                <adec:decorative xmlns:adec="http://schemas.microsoft.com/office/drawing/2017/decorative" val="1"/>
              </a:ext>
            </a:extLst>
          </p:cNvPr>
          <p:cNvCxnSpPr>
            <a:cxnSpLocks/>
          </p:cNvCxnSpPr>
          <p:nvPr userDrawn="1"/>
        </p:nvCxnSpPr>
        <p:spPr>
          <a:xfrm flipV="1">
            <a:off x="4576137" y="0"/>
            <a:ext cx="668374" cy="68580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13" name="Marcador de posición de imagen 12">
            <a:extLst>
              <a:ext uri="{FF2B5EF4-FFF2-40B4-BE49-F238E27FC236}">
                <a16:creationId xmlns:a16="http://schemas.microsoft.com/office/drawing/2014/main" id="{E8FA2190-55B9-429E-AE43-1A9A41DBEBF9}"/>
              </a:ext>
            </a:extLst>
          </p:cNvPr>
          <p:cNvSpPr>
            <a:spLocks noGrp="1"/>
          </p:cNvSpPr>
          <p:nvPr>
            <p:ph type="pic" sz="quarter" idx="13"/>
          </p:nvPr>
        </p:nvSpPr>
        <p:spPr>
          <a:xfrm>
            <a:off x="1" y="0"/>
            <a:ext cx="4742121" cy="3434316"/>
          </a:xfrm>
          <a:custGeom>
            <a:avLst/>
            <a:gdLst>
              <a:gd name="connsiteX0" fmla="*/ 0 w 4742121"/>
              <a:gd name="connsiteY0" fmla="*/ 0 h 3434316"/>
              <a:gd name="connsiteX1" fmla="*/ 4306186 w 4742121"/>
              <a:gd name="connsiteY1" fmla="*/ 0 h 3434316"/>
              <a:gd name="connsiteX2" fmla="*/ 4742121 w 4742121"/>
              <a:gd name="connsiteY2" fmla="*/ 3434316 h 3434316"/>
              <a:gd name="connsiteX3" fmla="*/ 0 w 4742121"/>
              <a:gd name="connsiteY3" fmla="*/ 3434316 h 3434316"/>
            </a:gdLst>
            <a:ahLst/>
            <a:cxnLst>
              <a:cxn ang="0">
                <a:pos x="connsiteX0" y="connsiteY0"/>
              </a:cxn>
              <a:cxn ang="0">
                <a:pos x="connsiteX1" y="connsiteY1"/>
              </a:cxn>
              <a:cxn ang="0">
                <a:pos x="connsiteX2" y="connsiteY2"/>
              </a:cxn>
              <a:cxn ang="0">
                <a:pos x="connsiteX3" y="connsiteY3"/>
              </a:cxn>
            </a:cxnLst>
            <a:rect l="l" t="t" r="r" b="b"/>
            <a:pathLst>
              <a:path w="4742121" h="3434316">
                <a:moveTo>
                  <a:pt x="0" y="0"/>
                </a:moveTo>
                <a:lnTo>
                  <a:pt x="4306186" y="0"/>
                </a:lnTo>
                <a:lnTo>
                  <a:pt x="4742121" y="3434316"/>
                </a:lnTo>
                <a:lnTo>
                  <a:pt x="0" y="3434316"/>
                </a:lnTo>
                <a:close/>
              </a:path>
            </a:pathLst>
          </a:custGeom>
          <a:solidFill>
            <a:schemeClr val="accent2"/>
          </a:solidFill>
        </p:spPr>
        <p:txBody>
          <a:bodyPr wrap="square" rtlCol="0">
            <a:noAutofit/>
          </a:bodyPr>
          <a:lstStyle/>
          <a:p>
            <a:pPr rtl="0"/>
            <a:endParaRPr lang="en-US"/>
          </a:p>
        </p:txBody>
      </p:sp>
      <p:sp>
        <p:nvSpPr>
          <p:cNvPr id="16" name="Marcador de posición de imagen 15">
            <a:extLst>
              <a:ext uri="{FF2B5EF4-FFF2-40B4-BE49-F238E27FC236}">
                <a16:creationId xmlns:a16="http://schemas.microsoft.com/office/drawing/2014/main" id="{B2EDFEAD-E435-414E-A9BA-4119679CBA66}"/>
              </a:ext>
            </a:extLst>
          </p:cNvPr>
          <p:cNvSpPr>
            <a:spLocks noGrp="1"/>
          </p:cNvSpPr>
          <p:nvPr>
            <p:ph type="pic" sz="quarter" idx="14"/>
          </p:nvPr>
        </p:nvSpPr>
        <p:spPr>
          <a:xfrm>
            <a:off x="-5" y="3432620"/>
            <a:ext cx="5178056" cy="3425380"/>
          </a:xfrm>
          <a:custGeom>
            <a:avLst/>
            <a:gdLst>
              <a:gd name="connsiteX0" fmla="*/ 0 w 5178056"/>
              <a:gd name="connsiteY0" fmla="*/ 0 h 3425380"/>
              <a:gd name="connsiteX1" fmla="*/ 4742581 w 5178056"/>
              <a:gd name="connsiteY1" fmla="*/ 0 h 3425380"/>
              <a:gd name="connsiteX2" fmla="*/ 5178056 w 5178056"/>
              <a:gd name="connsiteY2" fmla="*/ 3425380 h 3425380"/>
              <a:gd name="connsiteX3" fmla="*/ 0 w 5178056"/>
              <a:gd name="connsiteY3" fmla="*/ 3425380 h 3425380"/>
            </a:gdLst>
            <a:ahLst/>
            <a:cxnLst>
              <a:cxn ang="0">
                <a:pos x="connsiteX0" y="connsiteY0"/>
              </a:cxn>
              <a:cxn ang="0">
                <a:pos x="connsiteX1" y="connsiteY1"/>
              </a:cxn>
              <a:cxn ang="0">
                <a:pos x="connsiteX2" y="connsiteY2"/>
              </a:cxn>
              <a:cxn ang="0">
                <a:pos x="connsiteX3" y="connsiteY3"/>
              </a:cxn>
            </a:cxnLst>
            <a:rect l="l" t="t" r="r" b="b"/>
            <a:pathLst>
              <a:path w="5178056" h="3425380">
                <a:moveTo>
                  <a:pt x="0" y="0"/>
                </a:moveTo>
                <a:lnTo>
                  <a:pt x="4742581" y="0"/>
                </a:lnTo>
                <a:lnTo>
                  <a:pt x="5178056" y="3425380"/>
                </a:lnTo>
                <a:lnTo>
                  <a:pt x="0" y="3425380"/>
                </a:lnTo>
                <a:close/>
              </a:path>
            </a:pathLst>
          </a:custGeom>
          <a:solidFill>
            <a:schemeClr val="accent2">
              <a:lumMod val="60000"/>
              <a:lumOff val="40000"/>
            </a:schemeClr>
          </a:solidFill>
        </p:spPr>
        <p:txBody>
          <a:bodyPr wrap="square" rtlCol="0">
            <a:noAutofit/>
          </a:bodyPr>
          <a:lstStyle/>
          <a:p>
            <a:pPr rtl="0"/>
            <a:endParaRPr lang="en-US"/>
          </a:p>
        </p:txBody>
      </p:sp>
      <p:sp>
        <p:nvSpPr>
          <p:cNvPr id="9" name="Marcador de contenido 2">
            <a:extLst>
              <a:ext uri="{FF2B5EF4-FFF2-40B4-BE49-F238E27FC236}">
                <a16:creationId xmlns:a16="http://schemas.microsoft.com/office/drawing/2014/main" id="{F7C28F12-C8E8-444E-8B69-9A0561604317}"/>
              </a:ext>
            </a:extLst>
          </p:cNvPr>
          <p:cNvSpPr>
            <a:spLocks noGrp="1"/>
          </p:cNvSpPr>
          <p:nvPr>
            <p:ph idx="1"/>
          </p:nvPr>
        </p:nvSpPr>
        <p:spPr>
          <a:xfrm>
            <a:off x="5693734" y="2183035"/>
            <a:ext cx="5355266" cy="4121845"/>
          </a:xfrm>
        </p:spPr>
        <p:txBody>
          <a:bodyPr rtlCol="0" anchor="ctr">
            <a:normAutofit/>
          </a:bodyPr>
          <a:lstStyle>
            <a:lvl1pPr marL="0" indent="0">
              <a:buNone/>
              <a:defRPr/>
            </a:lvl1pPr>
          </a:lstStyle>
          <a:p>
            <a:pPr rtl="0"/>
            <a:endParaRPr lang="en-US"/>
          </a:p>
        </p:txBody>
      </p:sp>
      <p:sp>
        <p:nvSpPr>
          <p:cNvPr id="3" name="Marcador de pie de página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lvl1pPr>
              <a:defRPr>
                <a:solidFill>
                  <a:schemeClr val="bg1"/>
                </a:solidFill>
              </a:defRPr>
            </a:lvl1pPr>
          </a:lstStyle>
          <a:p>
            <a:pPr rtl="0"/>
            <a:r>
              <a:rPr lang="es-mx"/>
              <a:t>Muestra de texto de pie de página</a:t>
            </a:r>
            <a:endParaRPr lang="en-US">
              <a:solidFill>
                <a:schemeClr val="bg1"/>
              </a:solidFill>
            </a:endParaRPr>
          </a:p>
        </p:txBody>
      </p:sp>
      <p:sp>
        <p:nvSpPr>
          <p:cNvPr id="2" name="Marcador de fecha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s-mx"/>
              <a:t>7/2/20XX</a:t>
            </a:r>
            <a:endParaRPr lang="en-US"/>
          </a:p>
        </p:txBody>
      </p:sp>
      <p:sp>
        <p:nvSpPr>
          <p:cNvPr id="4" name="Marcador de número de diapositiva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455565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Salto de sección">
    <p:spTree>
      <p:nvGrpSpPr>
        <p:cNvPr id="1" name=""/>
        <p:cNvGrpSpPr/>
        <p:nvPr/>
      </p:nvGrpSpPr>
      <p:grpSpPr>
        <a:xfrm>
          <a:off x="0" y="0"/>
          <a:ext cx="0" cy="0"/>
          <a:chOff x="0" y="0"/>
          <a:chExt cx="0" cy="0"/>
        </a:xfrm>
      </p:grpSpPr>
      <p:sp>
        <p:nvSpPr>
          <p:cNvPr id="13" name="Subtítulo 2">
            <a:extLst>
              <a:ext uri="{FF2B5EF4-FFF2-40B4-BE49-F238E27FC236}">
                <a16:creationId xmlns:a16="http://schemas.microsoft.com/office/drawing/2014/main" id="{49714512-90F0-4B35-94F8-E1B4DCE963AA}"/>
              </a:ext>
            </a:extLst>
          </p:cNvPr>
          <p:cNvSpPr>
            <a:spLocks noGrp="1"/>
          </p:cNvSpPr>
          <p:nvPr>
            <p:ph type="subTitle" idx="1"/>
          </p:nvPr>
        </p:nvSpPr>
        <p:spPr>
          <a:xfrm>
            <a:off x="967750" y="975816"/>
            <a:ext cx="2979897" cy="1264340"/>
          </a:xfrm>
        </p:spPr>
        <p:txBody>
          <a:bodyPr rtlCol="0" anchor="b">
            <a:normAutofit/>
          </a:bodyPr>
          <a:lstStyle>
            <a:lvl1pPr>
              <a:buNone/>
              <a:defRPr/>
            </a:lvl1pPr>
          </a:lstStyle>
          <a:p>
            <a:pPr algn="l" rtl="0"/>
            <a:endParaRPr lang="en-US" sz="1600"/>
          </a:p>
        </p:txBody>
      </p:sp>
      <p:sp>
        <p:nvSpPr>
          <p:cNvPr id="20" name="Marcador de posición de imagen 19">
            <a:extLst>
              <a:ext uri="{FF2B5EF4-FFF2-40B4-BE49-F238E27FC236}">
                <a16:creationId xmlns:a16="http://schemas.microsoft.com/office/drawing/2014/main" id="{44895DE7-C22A-447F-B81A-BDCA25CAF27B}"/>
              </a:ext>
            </a:extLst>
          </p:cNvPr>
          <p:cNvSpPr>
            <a:spLocks noGrp="1"/>
          </p:cNvSpPr>
          <p:nvPr>
            <p:ph type="pic" sz="quarter" idx="13"/>
          </p:nvPr>
        </p:nvSpPr>
        <p:spPr>
          <a:xfrm>
            <a:off x="3208292" y="3"/>
            <a:ext cx="8997356" cy="4581079"/>
          </a:xfrm>
          <a:custGeom>
            <a:avLst/>
            <a:gdLst>
              <a:gd name="connsiteX0" fmla="*/ 0 w 8997356"/>
              <a:gd name="connsiteY0" fmla="*/ 0 h 4581079"/>
              <a:gd name="connsiteX1" fmla="*/ 8983708 w 8997356"/>
              <a:gd name="connsiteY1" fmla="*/ 0 h 4581079"/>
              <a:gd name="connsiteX2" fmla="*/ 8997356 w 8997356"/>
              <a:gd name="connsiteY2" fmla="*/ 893928 h 4581079"/>
              <a:gd name="connsiteX3" fmla="*/ 4060801 w 8997356"/>
              <a:gd name="connsiteY3" fmla="*/ 4581079 h 4581079"/>
            </a:gdLst>
            <a:ahLst/>
            <a:cxnLst>
              <a:cxn ang="0">
                <a:pos x="connsiteX0" y="connsiteY0"/>
              </a:cxn>
              <a:cxn ang="0">
                <a:pos x="connsiteX1" y="connsiteY1"/>
              </a:cxn>
              <a:cxn ang="0">
                <a:pos x="connsiteX2" y="connsiteY2"/>
              </a:cxn>
              <a:cxn ang="0">
                <a:pos x="connsiteX3" y="connsiteY3"/>
              </a:cxn>
            </a:cxnLst>
            <a:rect l="l" t="t" r="r" b="b"/>
            <a:pathLst>
              <a:path w="8997356" h="4581079">
                <a:moveTo>
                  <a:pt x="0" y="0"/>
                </a:moveTo>
                <a:lnTo>
                  <a:pt x="8983708" y="0"/>
                </a:lnTo>
                <a:lnTo>
                  <a:pt x="8997356" y="893928"/>
                </a:lnTo>
                <a:lnTo>
                  <a:pt x="4060801" y="4581079"/>
                </a:lnTo>
                <a:close/>
              </a:path>
            </a:pathLst>
          </a:custGeom>
          <a:solidFill>
            <a:schemeClr val="accent2"/>
          </a:solidFill>
        </p:spPr>
        <p:txBody>
          <a:bodyPr wrap="square" rtlCol="0">
            <a:noAutofit/>
          </a:bodyPr>
          <a:lstStyle/>
          <a:p>
            <a:pPr rtl="0"/>
            <a:endParaRPr lang="en-US"/>
          </a:p>
        </p:txBody>
      </p:sp>
      <p:sp>
        <p:nvSpPr>
          <p:cNvPr id="23" name="Marcador de posición de imagen 22">
            <a:extLst>
              <a:ext uri="{FF2B5EF4-FFF2-40B4-BE49-F238E27FC236}">
                <a16:creationId xmlns:a16="http://schemas.microsoft.com/office/drawing/2014/main" id="{A5B5EF63-EEAA-4B07-A2B8-2483452BBA37}"/>
              </a:ext>
            </a:extLst>
          </p:cNvPr>
          <p:cNvSpPr>
            <a:spLocks noGrp="1"/>
          </p:cNvSpPr>
          <p:nvPr>
            <p:ph type="pic" sz="quarter" idx="14"/>
          </p:nvPr>
        </p:nvSpPr>
        <p:spPr>
          <a:xfrm>
            <a:off x="7243070" y="883420"/>
            <a:ext cx="4948931" cy="5974580"/>
          </a:xfrm>
          <a:custGeom>
            <a:avLst/>
            <a:gdLst>
              <a:gd name="connsiteX0" fmla="*/ 4948931 w 4948931"/>
              <a:gd name="connsiteY0" fmla="*/ 0 h 5974580"/>
              <a:gd name="connsiteX1" fmla="*/ 4948931 w 4948931"/>
              <a:gd name="connsiteY1" fmla="*/ 5974580 h 5974580"/>
              <a:gd name="connsiteX2" fmla="*/ 2028713 w 4948931"/>
              <a:gd name="connsiteY2" fmla="*/ 5974580 h 5974580"/>
              <a:gd name="connsiteX3" fmla="*/ 0 w 4948931"/>
              <a:gd name="connsiteY3" fmla="*/ 3710792 h 5974580"/>
            </a:gdLst>
            <a:ahLst/>
            <a:cxnLst>
              <a:cxn ang="0">
                <a:pos x="connsiteX0" y="connsiteY0"/>
              </a:cxn>
              <a:cxn ang="0">
                <a:pos x="connsiteX1" y="connsiteY1"/>
              </a:cxn>
              <a:cxn ang="0">
                <a:pos x="connsiteX2" y="connsiteY2"/>
              </a:cxn>
              <a:cxn ang="0">
                <a:pos x="connsiteX3" y="connsiteY3"/>
              </a:cxn>
            </a:cxnLst>
            <a:rect l="l" t="t" r="r" b="b"/>
            <a:pathLst>
              <a:path w="4948931" h="5974580">
                <a:moveTo>
                  <a:pt x="4948931" y="0"/>
                </a:moveTo>
                <a:lnTo>
                  <a:pt x="4948931" y="5974580"/>
                </a:lnTo>
                <a:lnTo>
                  <a:pt x="2028713" y="5974580"/>
                </a:lnTo>
                <a:lnTo>
                  <a:pt x="0" y="3710792"/>
                </a:lnTo>
                <a:close/>
              </a:path>
            </a:pathLst>
          </a:custGeom>
          <a:solidFill>
            <a:schemeClr val="accent2">
              <a:lumMod val="60000"/>
              <a:lumOff val="40000"/>
            </a:schemeClr>
          </a:solidFill>
        </p:spPr>
        <p:txBody>
          <a:bodyPr wrap="square" rtlCol="0">
            <a:noAutofit/>
          </a:bodyPr>
          <a:lstStyle/>
          <a:p>
            <a:pPr rtl="0"/>
            <a:endParaRPr lang="en-US"/>
          </a:p>
        </p:txBody>
      </p:sp>
      <p:sp>
        <p:nvSpPr>
          <p:cNvPr id="26" name="Marcador de posición de imagen 25">
            <a:extLst>
              <a:ext uri="{FF2B5EF4-FFF2-40B4-BE49-F238E27FC236}">
                <a16:creationId xmlns:a16="http://schemas.microsoft.com/office/drawing/2014/main" id="{C4F9D0F6-DE6A-44A3-9D9E-A53D0C229248}"/>
              </a:ext>
            </a:extLst>
          </p:cNvPr>
          <p:cNvSpPr>
            <a:spLocks noGrp="1"/>
          </p:cNvSpPr>
          <p:nvPr>
            <p:ph type="pic" sz="quarter" idx="15"/>
          </p:nvPr>
        </p:nvSpPr>
        <p:spPr>
          <a:xfrm>
            <a:off x="4234997" y="4574265"/>
            <a:ext cx="5074516" cy="2298983"/>
          </a:xfrm>
          <a:custGeom>
            <a:avLst/>
            <a:gdLst>
              <a:gd name="connsiteX0" fmla="*/ 3034176 w 5074516"/>
              <a:gd name="connsiteY0" fmla="*/ 0 h 2298983"/>
              <a:gd name="connsiteX1" fmla="*/ 5074516 w 5074516"/>
              <a:gd name="connsiteY1" fmla="*/ 2298983 h 2298983"/>
              <a:gd name="connsiteX2" fmla="*/ 0 w 5074516"/>
              <a:gd name="connsiteY2" fmla="*/ 2298983 h 2298983"/>
            </a:gdLst>
            <a:ahLst/>
            <a:cxnLst>
              <a:cxn ang="0">
                <a:pos x="connsiteX0" y="connsiteY0"/>
              </a:cxn>
              <a:cxn ang="0">
                <a:pos x="connsiteX1" y="connsiteY1"/>
              </a:cxn>
              <a:cxn ang="0">
                <a:pos x="connsiteX2" y="connsiteY2"/>
              </a:cxn>
            </a:cxnLst>
            <a:rect l="l" t="t" r="r" b="b"/>
            <a:pathLst>
              <a:path w="5074516" h="2298983">
                <a:moveTo>
                  <a:pt x="3034176" y="0"/>
                </a:moveTo>
                <a:lnTo>
                  <a:pt x="5074516" y="2298983"/>
                </a:lnTo>
                <a:lnTo>
                  <a:pt x="0" y="2298983"/>
                </a:lnTo>
                <a:close/>
              </a:path>
            </a:pathLst>
          </a:custGeom>
          <a:solidFill>
            <a:schemeClr val="accent2"/>
          </a:solidFill>
        </p:spPr>
        <p:txBody>
          <a:bodyPr wrap="square" rtlCol="0">
            <a:noAutofit/>
          </a:bodyPr>
          <a:lstStyle/>
          <a:p>
            <a:pPr rtl="0"/>
            <a:endParaRPr lang="en-US"/>
          </a:p>
        </p:txBody>
      </p:sp>
      <p:sp>
        <p:nvSpPr>
          <p:cNvPr id="5" name="Título 4">
            <a:extLst>
              <a:ext uri="{FF2B5EF4-FFF2-40B4-BE49-F238E27FC236}">
                <a16:creationId xmlns:a16="http://schemas.microsoft.com/office/drawing/2014/main" id="{9FEE8AE0-4188-4CB6-8BFB-70E163ED7FA5}"/>
              </a:ext>
            </a:extLst>
          </p:cNvPr>
          <p:cNvSpPr>
            <a:spLocks noGrp="1"/>
          </p:cNvSpPr>
          <p:nvPr>
            <p:ph type="title"/>
          </p:nvPr>
        </p:nvSpPr>
        <p:spPr>
          <a:xfrm>
            <a:off x="969264" y="2679192"/>
            <a:ext cx="4946904" cy="3273552"/>
          </a:xfrm>
        </p:spPr>
        <p:txBody>
          <a:bodyPr rtlCol="0">
            <a:normAutofit/>
          </a:bodyPr>
          <a:lstStyle>
            <a:lvl1pPr>
              <a:defRPr sz="4400"/>
            </a:lvl1pPr>
          </a:lstStyle>
          <a:p>
            <a:pPr rtl="0"/>
            <a:r>
              <a:rPr lang="es-mx"/>
              <a:t>Haz clic para modificar el estilo de título del patrón</a:t>
            </a:r>
          </a:p>
        </p:txBody>
      </p:sp>
    </p:spTree>
    <p:extLst>
      <p:ext uri="{BB962C8B-B14F-4D97-AF65-F5344CB8AC3E}">
        <p14:creationId xmlns:p14="http://schemas.microsoft.com/office/powerpoint/2010/main" val="13298108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Gráfico de contenido y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75558-A264-444E-829B-51AAE6B4BFCE}"/>
              </a:ext>
            </a:extLst>
          </p:cNvPr>
          <p:cNvSpPr>
            <a:spLocks noGrp="1"/>
          </p:cNvSpPr>
          <p:nvPr>
            <p:ph type="title"/>
          </p:nvPr>
        </p:nvSpPr>
        <p:spPr/>
        <p:txBody>
          <a:bodyPr rtlCol="0">
            <a:normAutofit/>
          </a:bodyPr>
          <a:lstStyle>
            <a:lvl1pPr>
              <a:defRPr sz="4400"/>
            </a:lvl1pPr>
          </a:lstStyle>
          <a:p>
            <a:pPr rtl="0"/>
            <a:r>
              <a:rPr lang="es-mx"/>
              <a:t>Haga clic para modificar el estilo de título del patrón</a:t>
            </a:r>
            <a:endParaRPr lang="en-US"/>
          </a:p>
        </p:txBody>
      </p:sp>
      <p:sp>
        <p:nvSpPr>
          <p:cNvPr id="3" name="Marcador de contenido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4024312"/>
          </a:xfrm>
        </p:spPr>
        <p:txBody>
          <a:bodyPr rtlCol="0"/>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endParaRPr lang="en-US"/>
          </a:p>
        </p:txBody>
      </p:sp>
      <p:sp>
        <p:nvSpPr>
          <p:cNvPr id="5" name="Marcador de pie de página 4">
            <a:extLst>
              <a:ext uri="{FF2B5EF4-FFF2-40B4-BE49-F238E27FC236}">
                <a16:creationId xmlns:a16="http://schemas.microsoft.com/office/drawing/2014/main" id="{133FC3DD-F2BE-41FF-895B-00129AAB15F5}"/>
              </a:ext>
            </a:extLst>
          </p:cNvPr>
          <p:cNvSpPr>
            <a:spLocks noGrp="1"/>
          </p:cNvSpPr>
          <p:nvPr>
            <p:ph type="ftr" sz="quarter" idx="11"/>
          </p:nvPr>
        </p:nvSpPr>
        <p:spPr/>
        <p:txBody>
          <a:bodyPr rtlCol="0"/>
          <a:lstStyle/>
          <a:p>
            <a:pPr rtl="0"/>
            <a:r>
              <a:rPr lang="es-mx"/>
              <a:t>Muestra de texto de pie de página</a:t>
            </a:r>
          </a:p>
        </p:txBody>
      </p:sp>
      <p:sp>
        <p:nvSpPr>
          <p:cNvPr id="4" name="Marcador de fecha 3">
            <a:extLst>
              <a:ext uri="{FF2B5EF4-FFF2-40B4-BE49-F238E27FC236}">
                <a16:creationId xmlns:a16="http://schemas.microsoft.com/office/drawing/2014/main" id="{A55E4A6B-1966-4E57-9FB8-8B111E97BC11}"/>
              </a:ext>
            </a:extLst>
          </p:cNvPr>
          <p:cNvSpPr>
            <a:spLocks noGrp="1"/>
          </p:cNvSpPr>
          <p:nvPr>
            <p:ph type="dt" sz="half" idx="10"/>
          </p:nvPr>
        </p:nvSpPr>
        <p:spPr/>
        <p:txBody>
          <a:bodyPr rtlCol="0"/>
          <a:lstStyle/>
          <a:p>
            <a:pPr rtl="0"/>
            <a:r>
              <a:rPr lang="es-mx"/>
              <a:t>7/2/20XX</a:t>
            </a:r>
            <a:endParaRPr lang="en-US"/>
          </a:p>
        </p:txBody>
      </p:sp>
      <p:sp>
        <p:nvSpPr>
          <p:cNvPr id="6" name="Marcador de número de diapositiva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3626483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Título y conteni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AD75558-A264-444E-829B-51AAE6B4BFCE}"/>
              </a:ext>
            </a:extLst>
          </p:cNvPr>
          <p:cNvSpPr>
            <a:spLocks noGrp="1"/>
          </p:cNvSpPr>
          <p:nvPr>
            <p:ph type="title"/>
          </p:nvPr>
        </p:nvSpPr>
        <p:spPr/>
        <p:txBody>
          <a:bodyPr rtlCol="0">
            <a:normAutofit/>
          </a:bodyPr>
          <a:lstStyle>
            <a:lvl1pPr>
              <a:defRPr sz="4400"/>
            </a:lvl1pPr>
          </a:lstStyle>
          <a:p>
            <a:pPr rtl="0"/>
            <a:r>
              <a:rPr lang="es-mx"/>
              <a:t>Haga clic para modificar el estilo de título del patrón</a:t>
            </a:r>
            <a:endParaRPr lang="en-US"/>
          </a:p>
        </p:txBody>
      </p:sp>
      <p:sp>
        <p:nvSpPr>
          <p:cNvPr id="3" name="Marcador de contenido 2">
            <a:extLst>
              <a:ext uri="{FF2B5EF4-FFF2-40B4-BE49-F238E27FC236}">
                <a16:creationId xmlns:a16="http://schemas.microsoft.com/office/drawing/2014/main" id="{908D9373-37D1-4135-8D34-755E139F79DD}"/>
              </a:ext>
            </a:extLst>
          </p:cNvPr>
          <p:cNvSpPr>
            <a:spLocks noGrp="1"/>
          </p:cNvSpPr>
          <p:nvPr>
            <p:ph idx="1"/>
          </p:nvPr>
        </p:nvSpPr>
        <p:spPr>
          <a:xfrm>
            <a:off x="1143000" y="2009775"/>
            <a:ext cx="9906000" cy="2649690"/>
          </a:xfrm>
        </p:spPr>
        <p:txBody>
          <a:bodyPr rtlCol="0"/>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endParaRPr lang="en-US"/>
          </a:p>
        </p:txBody>
      </p:sp>
      <p:sp>
        <p:nvSpPr>
          <p:cNvPr id="5" name="Marcador de pie de página 4">
            <a:extLst>
              <a:ext uri="{FF2B5EF4-FFF2-40B4-BE49-F238E27FC236}">
                <a16:creationId xmlns:a16="http://schemas.microsoft.com/office/drawing/2014/main" id="{133FC3DD-F2BE-41FF-895B-00129AAB15F5}"/>
              </a:ext>
            </a:extLst>
          </p:cNvPr>
          <p:cNvSpPr>
            <a:spLocks noGrp="1"/>
          </p:cNvSpPr>
          <p:nvPr>
            <p:ph type="ftr" sz="quarter" idx="11"/>
          </p:nvPr>
        </p:nvSpPr>
        <p:spPr/>
        <p:txBody>
          <a:bodyPr rtlCol="0"/>
          <a:lstStyle/>
          <a:p>
            <a:pPr rtl="0"/>
            <a:r>
              <a:rPr lang="es-mx"/>
              <a:t>Muestra de texto de pie de página</a:t>
            </a:r>
          </a:p>
        </p:txBody>
      </p:sp>
      <p:sp>
        <p:nvSpPr>
          <p:cNvPr id="4" name="Marcador de fecha 3">
            <a:extLst>
              <a:ext uri="{FF2B5EF4-FFF2-40B4-BE49-F238E27FC236}">
                <a16:creationId xmlns:a16="http://schemas.microsoft.com/office/drawing/2014/main" id="{A55E4A6B-1966-4E57-9FB8-8B111E97BC11}"/>
              </a:ext>
            </a:extLst>
          </p:cNvPr>
          <p:cNvSpPr>
            <a:spLocks noGrp="1"/>
          </p:cNvSpPr>
          <p:nvPr>
            <p:ph type="dt" sz="half" idx="10"/>
          </p:nvPr>
        </p:nvSpPr>
        <p:spPr/>
        <p:txBody>
          <a:bodyPr rtlCol="0"/>
          <a:lstStyle/>
          <a:p>
            <a:pPr rtl="0"/>
            <a:r>
              <a:rPr lang="es-mx"/>
              <a:t>7/2/20XX</a:t>
            </a:r>
            <a:endParaRPr lang="en-US"/>
          </a:p>
        </p:txBody>
      </p:sp>
      <p:sp>
        <p:nvSpPr>
          <p:cNvPr id="6" name="Marcador de número de diapositiva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4905910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7_Cita">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8031033-9688-463F-9614-47F2F5BC6BF7}"/>
              </a:ext>
            </a:extLst>
          </p:cNvPr>
          <p:cNvSpPr>
            <a:spLocks noGrp="1"/>
          </p:cNvSpPr>
          <p:nvPr>
            <p:ph type="dt" sz="half" idx="10"/>
          </p:nvPr>
        </p:nvSpPr>
        <p:spPr/>
        <p:txBody>
          <a:bodyPr rtlCol="0"/>
          <a:lstStyle/>
          <a:p>
            <a:pPr rtl="0"/>
            <a:r>
              <a:rPr lang="es-mx"/>
              <a:t>7/2/20XX</a:t>
            </a:r>
            <a:endParaRPr lang="en-US"/>
          </a:p>
        </p:txBody>
      </p:sp>
      <p:sp>
        <p:nvSpPr>
          <p:cNvPr id="3" name="Marcador de pie de página 2">
            <a:extLst>
              <a:ext uri="{FF2B5EF4-FFF2-40B4-BE49-F238E27FC236}">
                <a16:creationId xmlns:a16="http://schemas.microsoft.com/office/drawing/2014/main" id="{085B8DB2-C14B-45AC-ACAF-8702DF59C6E2}"/>
              </a:ext>
            </a:extLst>
          </p:cNvPr>
          <p:cNvSpPr>
            <a:spLocks noGrp="1"/>
          </p:cNvSpPr>
          <p:nvPr>
            <p:ph type="ftr" sz="quarter" idx="11"/>
          </p:nvPr>
        </p:nvSpPr>
        <p:spPr/>
        <p:txBody>
          <a:bodyPr rtlCol="0"/>
          <a:lstStyle/>
          <a:p>
            <a:pPr rtl="0"/>
            <a:r>
              <a:rPr lang="es-mx"/>
              <a:t>Muestra de texto de pie de página</a:t>
            </a:r>
          </a:p>
        </p:txBody>
      </p:sp>
      <p:sp>
        <p:nvSpPr>
          <p:cNvPr id="4" name="Marcador de número de diapositiva 3">
            <a:extLst>
              <a:ext uri="{FF2B5EF4-FFF2-40B4-BE49-F238E27FC236}">
                <a16:creationId xmlns:a16="http://schemas.microsoft.com/office/drawing/2014/main" id="{8001DA57-8D4E-4075-9460-4F03DF8AABA8}"/>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
        <p:nvSpPr>
          <p:cNvPr id="6" name="Rectángulo 23">
            <a:extLst>
              <a:ext uri="{FF2B5EF4-FFF2-40B4-BE49-F238E27FC236}">
                <a16:creationId xmlns:a16="http://schemas.microsoft.com/office/drawing/2014/main" id="{08BDEDEF-6AC9-4ADF-B6AE-83CC82D2A7B7}"/>
              </a:ext>
              <a:ext uri="{C183D7F6-B498-43B3-948B-1728B52AA6E4}">
                <adec:decorative xmlns:adec="http://schemas.microsoft.com/office/drawing/2017/decorative" val="1"/>
              </a:ext>
            </a:extLst>
          </p:cNvPr>
          <p:cNvSpPr/>
          <p:nvPr userDrawn="1"/>
        </p:nvSpPr>
        <p:spPr>
          <a:xfrm rot="10800000">
            <a:off x="0" y="-5979"/>
            <a:ext cx="5111086" cy="6877626"/>
          </a:xfrm>
          <a:custGeom>
            <a:avLst/>
            <a:gdLst>
              <a:gd name="connsiteX0" fmla="*/ 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0 w 5803153"/>
              <a:gd name="connsiteY4" fmla="*/ 0 h 6857998"/>
              <a:gd name="connsiteX0" fmla="*/ 1016000 w 5803153"/>
              <a:gd name="connsiteY0" fmla="*/ 0 h 6857998"/>
              <a:gd name="connsiteX1" fmla="*/ 5803153 w 5803153"/>
              <a:gd name="connsiteY1" fmla="*/ 0 h 6857998"/>
              <a:gd name="connsiteX2" fmla="*/ 5803153 w 5803153"/>
              <a:gd name="connsiteY2" fmla="*/ 6857998 h 6857998"/>
              <a:gd name="connsiteX3" fmla="*/ 0 w 5803153"/>
              <a:gd name="connsiteY3" fmla="*/ 6857998 h 6857998"/>
              <a:gd name="connsiteX4" fmla="*/ 1016000 w 5803153"/>
              <a:gd name="connsiteY4" fmla="*/ 0 h 6857998"/>
              <a:gd name="connsiteX0" fmla="*/ 133872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338729 w 6125882"/>
              <a:gd name="connsiteY4" fmla="*/ 0 h 6857998"/>
              <a:gd name="connsiteX0" fmla="*/ 1697317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697317 w 6125882"/>
              <a:gd name="connsiteY4" fmla="*/ 0 h 6857998"/>
              <a:gd name="connsiteX0" fmla="*/ 2702091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2702091 w 6125882"/>
              <a:gd name="connsiteY4" fmla="*/ 0 h 6857998"/>
              <a:gd name="connsiteX0" fmla="*/ 1215089 w 6125882"/>
              <a:gd name="connsiteY0" fmla="*/ 0 h 6857998"/>
              <a:gd name="connsiteX1" fmla="*/ 6125882 w 6125882"/>
              <a:gd name="connsiteY1" fmla="*/ 0 h 6857998"/>
              <a:gd name="connsiteX2" fmla="*/ 6125882 w 6125882"/>
              <a:gd name="connsiteY2" fmla="*/ 6857998 h 6857998"/>
              <a:gd name="connsiteX3" fmla="*/ 0 w 6125882"/>
              <a:gd name="connsiteY3" fmla="*/ 6846045 h 6857998"/>
              <a:gd name="connsiteX4" fmla="*/ 1215089 w 6125882"/>
              <a:gd name="connsiteY4" fmla="*/ 0 h 6857998"/>
              <a:gd name="connsiteX0" fmla="*/ 1222204 w 6132997"/>
              <a:gd name="connsiteY0" fmla="*/ 0 h 6881904"/>
              <a:gd name="connsiteX1" fmla="*/ 6132997 w 6132997"/>
              <a:gd name="connsiteY1" fmla="*/ 0 h 6881904"/>
              <a:gd name="connsiteX2" fmla="*/ 6132997 w 6132997"/>
              <a:gd name="connsiteY2" fmla="*/ 6857998 h 6881904"/>
              <a:gd name="connsiteX3" fmla="*/ 0 w 6132997"/>
              <a:gd name="connsiteY3" fmla="*/ 6881904 h 6881904"/>
              <a:gd name="connsiteX4" fmla="*/ 1222204 w 6132997"/>
              <a:gd name="connsiteY4" fmla="*/ 0 h 6881904"/>
              <a:gd name="connsiteX0" fmla="*/ 1348644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348644 w 6132997"/>
              <a:gd name="connsiteY4" fmla="*/ 0 h 6893857"/>
              <a:gd name="connsiteX0" fmla="*/ 1457021 w 6132997"/>
              <a:gd name="connsiteY0" fmla="*/ 0 h 6893857"/>
              <a:gd name="connsiteX1" fmla="*/ 6132997 w 6132997"/>
              <a:gd name="connsiteY1" fmla="*/ 11953 h 6893857"/>
              <a:gd name="connsiteX2" fmla="*/ 6132997 w 6132997"/>
              <a:gd name="connsiteY2" fmla="*/ 6869951 h 6893857"/>
              <a:gd name="connsiteX3" fmla="*/ 0 w 6132997"/>
              <a:gd name="connsiteY3" fmla="*/ 6893857 h 6893857"/>
              <a:gd name="connsiteX4" fmla="*/ 1457021 w 6132997"/>
              <a:gd name="connsiteY4" fmla="*/ 0 h 6893857"/>
              <a:gd name="connsiteX0" fmla="*/ 1754909 w 6430885"/>
              <a:gd name="connsiteY0" fmla="*/ 0 h 6869951"/>
              <a:gd name="connsiteX1" fmla="*/ 6430885 w 6430885"/>
              <a:gd name="connsiteY1" fmla="*/ 11953 h 6869951"/>
              <a:gd name="connsiteX2" fmla="*/ 6430885 w 6430885"/>
              <a:gd name="connsiteY2" fmla="*/ 6869951 h 6869951"/>
              <a:gd name="connsiteX3" fmla="*/ 0 w 6430885"/>
              <a:gd name="connsiteY3" fmla="*/ 6869951 h 6869951"/>
              <a:gd name="connsiteX4" fmla="*/ 1754909 w 6430885"/>
              <a:gd name="connsiteY4" fmla="*/ 0 h 6869951"/>
              <a:gd name="connsiteX0" fmla="*/ 2023235 w 6699211"/>
              <a:gd name="connsiteY0" fmla="*/ 0 h 6869951"/>
              <a:gd name="connsiteX1" fmla="*/ 6699211 w 6699211"/>
              <a:gd name="connsiteY1" fmla="*/ 11953 h 6869951"/>
              <a:gd name="connsiteX2" fmla="*/ 6699211 w 6699211"/>
              <a:gd name="connsiteY2" fmla="*/ 6869951 h 6869951"/>
              <a:gd name="connsiteX3" fmla="*/ 0 w 6699211"/>
              <a:gd name="connsiteY3" fmla="*/ 6856303 h 6869951"/>
              <a:gd name="connsiteX4" fmla="*/ 2023235 w 6699211"/>
              <a:gd name="connsiteY4" fmla="*/ 0 h 6869951"/>
              <a:gd name="connsiteX0" fmla="*/ 2702995 w 6699211"/>
              <a:gd name="connsiteY0" fmla="*/ 42638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42638 h 6857998"/>
              <a:gd name="connsiteX0" fmla="*/ 2702995 w 6699211"/>
              <a:gd name="connsiteY0" fmla="*/ 56139 h 6857998"/>
              <a:gd name="connsiteX1" fmla="*/ 6699211 w 6699211"/>
              <a:gd name="connsiteY1" fmla="*/ 0 h 6857998"/>
              <a:gd name="connsiteX2" fmla="*/ 6699211 w 6699211"/>
              <a:gd name="connsiteY2" fmla="*/ 6857998 h 6857998"/>
              <a:gd name="connsiteX3" fmla="*/ 0 w 6699211"/>
              <a:gd name="connsiteY3" fmla="*/ 6844350 h 6857998"/>
              <a:gd name="connsiteX4" fmla="*/ 2702995 w 6699211"/>
              <a:gd name="connsiteY4" fmla="*/ 56139 h 6857998"/>
              <a:gd name="connsiteX0" fmla="*/ 2702995 w 6699211"/>
              <a:gd name="connsiteY0" fmla="*/ 29135 h 6830994"/>
              <a:gd name="connsiteX1" fmla="*/ 6681322 w 6699211"/>
              <a:gd name="connsiteY1" fmla="*/ 0 h 6830994"/>
              <a:gd name="connsiteX2" fmla="*/ 6699211 w 6699211"/>
              <a:gd name="connsiteY2" fmla="*/ 6830994 h 6830994"/>
              <a:gd name="connsiteX3" fmla="*/ 0 w 6699211"/>
              <a:gd name="connsiteY3" fmla="*/ 6817346 h 6830994"/>
              <a:gd name="connsiteX4" fmla="*/ 2702995 w 6699211"/>
              <a:gd name="connsiteY4" fmla="*/ 29135 h 6830994"/>
              <a:gd name="connsiteX0" fmla="*/ 2702995 w 6699211"/>
              <a:gd name="connsiteY0" fmla="*/ 2131 h 6803990"/>
              <a:gd name="connsiteX1" fmla="*/ 6699211 w 6699211"/>
              <a:gd name="connsiteY1" fmla="*/ 0 h 6803990"/>
              <a:gd name="connsiteX2" fmla="*/ 6699211 w 6699211"/>
              <a:gd name="connsiteY2" fmla="*/ 6803990 h 6803990"/>
              <a:gd name="connsiteX3" fmla="*/ 0 w 6699211"/>
              <a:gd name="connsiteY3" fmla="*/ 6790342 h 6803990"/>
              <a:gd name="connsiteX4" fmla="*/ 2702995 w 6699211"/>
              <a:gd name="connsiteY4" fmla="*/ 2131 h 6803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99211" h="6803990">
                <a:moveTo>
                  <a:pt x="2702995" y="2131"/>
                </a:moveTo>
                <a:lnTo>
                  <a:pt x="6699211" y="0"/>
                </a:lnTo>
                <a:lnTo>
                  <a:pt x="6699211" y="6803990"/>
                </a:lnTo>
                <a:lnTo>
                  <a:pt x="0" y="6790342"/>
                </a:lnTo>
                <a:lnTo>
                  <a:pt x="2702995" y="2131"/>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p>
        </p:txBody>
      </p:sp>
      <p:sp>
        <p:nvSpPr>
          <p:cNvPr id="7" name="Título 1">
            <a:extLst>
              <a:ext uri="{FF2B5EF4-FFF2-40B4-BE49-F238E27FC236}">
                <a16:creationId xmlns:a16="http://schemas.microsoft.com/office/drawing/2014/main" id="{AC0CB336-8515-4565-B747-B4EA83B435BD}"/>
              </a:ext>
            </a:extLst>
          </p:cNvPr>
          <p:cNvSpPr>
            <a:spLocks noGrp="1"/>
          </p:cNvSpPr>
          <p:nvPr>
            <p:ph type="title"/>
          </p:nvPr>
        </p:nvSpPr>
        <p:spPr>
          <a:xfrm>
            <a:off x="716280" y="680485"/>
            <a:ext cx="3393440" cy="2748515"/>
          </a:xfrm>
        </p:spPr>
        <p:txBody>
          <a:bodyPr rtlCol="0" anchor="t"/>
          <a:lstStyle/>
          <a:p>
            <a:pPr rtl="0"/>
            <a:endParaRPr lang="en-US"/>
          </a:p>
        </p:txBody>
      </p:sp>
      <p:cxnSp>
        <p:nvCxnSpPr>
          <p:cNvPr id="8" name="Conector recto 7">
            <a:extLst>
              <a:ext uri="{FF2B5EF4-FFF2-40B4-BE49-F238E27FC236}">
                <a16:creationId xmlns:a16="http://schemas.microsoft.com/office/drawing/2014/main" id="{064F675D-D792-42C0-8961-D2D1D79CDAEB}"/>
              </a:ext>
              <a:ext uri="{C183D7F6-B498-43B3-948B-1728B52AA6E4}">
                <adec:decorative xmlns:adec="http://schemas.microsoft.com/office/drawing/2017/decorative" val="1"/>
              </a:ext>
            </a:extLst>
          </p:cNvPr>
          <p:cNvCxnSpPr>
            <a:cxnSpLocks/>
          </p:cNvCxnSpPr>
          <p:nvPr userDrawn="1"/>
        </p:nvCxnSpPr>
        <p:spPr>
          <a:xfrm flipH="1" flipV="1">
            <a:off x="0" y="5329451"/>
            <a:ext cx="6096000" cy="152854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9" name="Marcador de contenido 2">
            <a:extLst>
              <a:ext uri="{FF2B5EF4-FFF2-40B4-BE49-F238E27FC236}">
                <a16:creationId xmlns:a16="http://schemas.microsoft.com/office/drawing/2014/main" id="{06D2EC4D-FD33-4925-B0A8-68C9818DB8E2}"/>
              </a:ext>
            </a:extLst>
          </p:cNvPr>
          <p:cNvSpPr>
            <a:spLocks noGrp="1"/>
          </p:cNvSpPr>
          <p:nvPr>
            <p:ph idx="1"/>
          </p:nvPr>
        </p:nvSpPr>
        <p:spPr>
          <a:xfrm>
            <a:off x="5175678" y="533399"/>
            <a:ext cx="3678762" cy="5771481"/>
          </a:xfrm>
        </p:spPr>
        <p:txBody>
          <a:bodyPr rtlCol="0" anchor="ctr">
            <a:normAutofit/>
          </a:bodyPr>
          <a:lstStyle/>
          <a:p>
            <a:pPr rtl="0"/>
            <a:endParaRPr lang="en-US"/>
          </a:p>
        </p:txBody>
      </p:sp>
      <p:sp>
        <p:nvSpPr>
          <p:cNvPr id="14" name="Marcador de posición de imagen 13">
            <a:extLst>
              <a:ext uri="{FF2B5EF4-FFF2-40B4-BE49-F238E27FC236}">
                <a16:creationId xmlns:a16="http://schemas.microsoft.com/office/drawing/2014/main" id="{FC7C9F55-A39F-4FB9-BEAD-745EA3E0A22E}"/>
              </a:ext>
            </a:extLst>
          </p:cNvPr>
          <p:cNvSpPr>
            <a:spLocks noGrp="1"/>
          </p:cNvSpPr>
          <p:nvPr>
            <p:ph type="pic" sz="quarter" idx="13"/>
          </p:nvPr>
        </p:nvSpPr>
        <p:spPr>
          <a:xfrm>
            <a:off x="9531096" y="0"/>
            <a:ext cx="2660904" cy="2322576"/>
          </a:xfrm>
          <a:solidFill>
            <a:schemeClr val="accent2"/>
          </a:solidFill>
        </p:spPr>
        <p:txBody>
          <a:bodyPr rtlCol="0"/>
          <a:lstStyle/>
          <a:p>
            <a:pPr rtl="0"/>
            <a:endParaRPr lang="en-US"/>
          </a:p>
        </p:txBody>
      </p:sp>
      <p:sp>
        <p:nvSpPr>
          <p:cNvPr id="15" name="Marcador de posición de imagen 13">
            <a:extLst>
              <a:ext uri="{FF2B5EF4-FFF2-40B4-BE49-F238E27FC236}">
                <a16:creationId xmlns:a16="http://schemas.microsoft.com/office/drawing/2014/main" id="{A480833B-6513-44B8-B08A-6FCB3911FEC8}"/>
              </a:ext>
            </a:extLst>
          </p:cNvPr>
          <p:cNvSpPr>
            <a:spLocks noGrp="1"/>
          </p:cNvSpPr>
          <p:nvPr>
            <p:ph type="pic" sz="quarter" idx="14"/>
          </p:nvPr>
        </p:nvSpPr>
        <p:spPr>
          <a:xfrm>
            <a:off x="9531096" y="2324100"/>
            <a:ext cx="2660904" cy="2322576"/>
          </a:xfrm>
          <a:solidFill>
            <a:schemeClr val="accent2"/>
          </a:solidFill>
        </p:spPr>
        <p:txBody>
          <a:bodyPr rtlCol="0"/>
          <a:lstStyle/>
          <a:p>
            <a:pPr rtl="0"/>
            <a:endParaRPr lang="en-US"/>
          </a:p>
        </p:txBody>
      </p:sp>
      <p:sp>
        <p:nvSpPr>
          <p:cNvPr id="16" name="Marcador de posición de imagen 13">
            <a:extLst>
              <a:ext uri="{FF2B5EF4-FFF2-40B4-BE49-F238E27FC236}">
                <a16:creationId xmlns:a16="http://schemas.microsoft.com/office/drawing/2014/main" id="{3BCCF25F-1246-4BAE-BAA2-FB33719CF555}"/>
              </a:ext>
            </a:extLst>
          </p:cNvPr>
          <p:cNvSpPr>
            <a:spLocks noGrp="1"/>
          </p:cNvSpPr>
          <p:nvPr>
            <p:ph type="pic" sz="quarter" idx="15"/>
          </p:nvPr>
        </p:nvSpPr>
        <p:spPr>
          <a:xfrm>
            <a:off x="9531096" y="4535424"/>
            <a:ext cx="2660904" cy="2322576"/>
          </a:xfrm>
          <a:solidFill>
            <a:schemeClr val="accent2"/>
          </a:solidFill>
        </p:spPr>
        <p:txBody>
          <a:bodyPr rtlCol="0"/>
          <a:lstStyle/>
          <a:p>
            <a:pPr rtl="0"/>
            <a:endParaRPr lang="en-US"/>
          </a:p>
        </p:txBody>
      </p:sp>
    </p:spTree>
    <p:extLst>
      <p:ext uri="{BB962C8B-B14F-4D97-AF65-F5344CB8AC3E}">
        <p14:creationId xmlns:p14="http://schemas.microsoft.com/office/powerpoint/2010/main" val="2670542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Equip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5841DB-C73C-4968-B434-A6AA14DAF625}"/>
              </a:ext>
            </a:extLst>
          </p:cNvPr>
          <p:cNvSpPr>
            <a:spLocks noGrp="1"/>
          </p:cNvSpPr>
          <p:nvPr>
            <p:ph type="title"/>
          </p:nvPr>
        </p:nvSpPr>
        <p:spPr/>
        <p:txBody>
          <a:bodyPr rtlCol="0">
            <a:normAutofit/>
          </a:bodyPr>
          <a:lstStyle>
            <a:lvl1pPr>
              <a:defRPr sz="4400"/>
            </a:lvl1pPr>
          </a:lstStyle>
          <a:p>
            <a:pPr rtl="0"/>
            <a:r>
              <a:rPr lang="es-mx"/>
              <a:t>Haga clic para modificar el estilo de título del patrón</a:t>
            </a:r>
          </a:p>
        </p:txBody>
      </p:sp>
      <p:sp>
        <p:nvSpPr>
          <p:cNvPr id="50" name="Marcador de posición de imagen 49">
            <a:extLst>
              <a:ext uri="{FF2B5EF4-FFF2-40B4-BE49-F238E27FC236}">
                <a16:creationId xmlns:a16="http://schemas.microsoft.com/office/drawing/2014/main" id="{5496CA69-F288-4538-974D-9A68581F4941}"/>
              </a:ext>
            </a:extLst>
          </p:cNvPr>
          <p:cNvSpPr>
            <a:spLocks noGrp="1"/>
          </p:cNvSpPr>
          <p:nvPr>
            <p:ph type="pic" sz="quarter" idx="20"/>
          </p:nvPr>
        </p:nvSpPr>
        <p:spPr>
          <a:xfrm>
            <a:off x="1143000" y="2350008"/>
            <a:ext cx="1965960" cy="1801368"/>
          </a:xfrm>
          <a:solidFill>
            <a:schemeClr val="accent2"/>
          </a:solidFill>
        </p:spPr>
        <p:txBody>
          <a:bodyPr rtlCol="0"/>
          <a:lstStyle/>
          <a:p>
            <a:pPr rtl="0"/>
            <a:endParaRPr lang="en-US"/>
          </a:p>
        </p:txBody>
      </p:sp>
      <p:sp>
        <p:nvSpPr>
          <p:cNvPr id="39" name="Marcador de texto 2">
            <a:extLst>
              <a:ext uri="{FF2B5EF4-FFF2-40B4-BE49-F238E27FC236}">
                <a16:creationId xmlns:a16="http://schemas.microsoft.com/office/drawing/2014/main" id="{1F7CBA7A-8076-4743-AD9E-CB0B2B1D1856}"/>
              </a:ext>
            </a:extLst>
          </p:cNvPr>
          <p:cNvSpPr>
            <a:spLocks noGrp="1"/>
          </p:cNvSpPr>
          <p:nvPr>
            <p:ph type="body" idx="1" hasCustomPrompt="1"/>
          </p:nvPr>
        </p:nvSpPr>
        <p:spPr>
          <a:xfrm>
            <a:off x="1145421" y="4319521"/>
            <a:ext cx="1963236" cy="365760"/>
          </a:xfrm>
        </p:spPr>
        <p:txBody>
          <a:bodyPr rtlCol="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mx"/>
              <a:t>Nombre</a:t>
            </a:r>
          </a:p>
        </p:txBody>
      </p:sp>
      <p:sp>
        <p:nvSpPr>
          <p:cNvPr id="42" name="Marcador de texto 2">
            <a:extLst>
              <a:ext uri="{FF2B5EF4-FFF2-40B4-BE49-F238E27FC236}">
                <a16:creationId xmlns:a16="http://schemas.microsoft.com/office/drawing/2014/main" id="{8B03D9A7-85A7-4570-ADAF-E43C05B52D00}"/>
              </a:ext>
            </a:extLst>
          </p:cNvPr>
          <p:cNvSpPr>
            <a:spLocks noGrp="1"/>
          </p:cNvSpPr>
          <p:nvPr>
            <p:ph type="body" idx="13" hasCustomPrompt="1"/>
          </p:nvPr>
        </p:nvSpPr>
        <p:spPr>
          <a:xfrm>
            <a:off x="1143000" y="4761768"/>
            <a:ext cx="1963236" cy="741904"/>
          </a:xfrm>
        </p:spPr>
        <p:txBody>
          <a:bodyPr rtlCol="0">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mx"/>
              <a:t>Título</a:t>
            </a:r>
          </a:p>
        </p:txBody>
      </p:sp>
      <p:sp>
        <p:nvSpPr>
          <p:cNvPr id="51" name="Marcador de posición de imagen 49">
            <a:extLst>
              <a:ext uri="{FF2B5EF4-FFF2-40B4-BE49-F238E27FC236}">
                <a16:creationId xmlns:a16="http://schemas.microsoft.com/office/drawing/2014/main" id="{ADF2F19D-7D9A-47B3-8711-A71F034693FE}"/>
              </a:ext>
            </a:extLst>
          </p:cNvPr>
          <p:cNvSpPr>
            <a:spLocks noGrp="1"/>
          </p:cNvSpPr>
          <p:nvPr>
            <p:ph type="pic" sz="quarter" idx="21"/>
          </p:nvPr>
        </p:nvSpPr>
        <p:spPr>
          <a:xfrm>
            <a:off x="3784636" y="2350008"/>
            <a:ext cx="1965960" cy="1801368"/>
          </a:xfrm>
          <a:solidFill>
            <a:schemeClr val="accent2"/>
          </a:solidFill>
        </p:spPr>
        <p:txBody>
          <a:bodyPr rtlCol="0"/>
          <a:lstStyle/>
          <a:p>
            <a:pPr rtl="0"/>
            <a:endParaRPr lang="en-US"/>
          </a:p>
        </p:txBody>
      </p:sp>
      <p:sp>
        <p:nvSpPr>
          <p:cNvPr id="43" name="Marcador de texto 2">
            <a:extLst>
              <a:ext uri="{FF2B5EF4-FFF2-40B4-BE49-F238E27FC236}">
                <a16:creationId xmlns:a16="http://schemas.microsoft.com/office/drawing/2014/main" id="{790A904C-841C-438E-BD4B-C18FC28CBD03}"/>
              </a:ext>
            </a:extLst>
          </p:cNvPr>
          <p:cNvSpPr>
            <a:spLocks noGrp="1"/>
          </p:cNvSpPr>
          <p:nvPr>
            <p:ph type="body" idx="14" hasCustomPrompt="1"/>
          </p:nvPr>
        </p:nvSpPr>
        <p:spPr>
          <a:xfrm>
            <a:off x="3789781" y="4319520"/>
            <a:ext cx="1963236" cy="365760"/>
          </a:xfrm>
        </p:spPr>
        <p:txBody>
          <a:bodyPr rtlCol="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mx"/>
              <a:t>Nombre</a:t>
            </a:r>
          </a:p>
        </p:txBody>
      </p:sp>
      <p:sp>
        <p:nvSpPr>
          <p:cNvPr id="44" name="Marcador de texto 2">
            <a:extLst>
              <a:ext uri="{FF2B5EF4-FFF2-40B4-BE49-F238E27FC236}">
                <a16:creationId xmlns:a16="http://schemas.microsoft.com/office/drawing/2014/main" id="{611759C1-BECA-460C-916A-079B29E05C36}"/>
              </a:ext>
            </a:extLst>
          </p:cNvPr>
          <p:cNvSpPr>
            <a:spLocks noGrp="1"/>
          </p:cNvSpPr>
          <p:nvPr>
            <p:ph type="body" idx="15" hasCustomPrompt="1"/>
          </p:nvPr>
        </p:nvSpPr>
        <p:spPr>
          <a:xfrm>
            <a:off x="3787360" y="4761767"/>
            <a:ext cx="1963236" cy="741904"/>
          </a:xfrm>
        </p:spPr>
        <p:txBody>
          <a:bodyPr rtlCol="0">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mx"/>
              <a:t>Título</a:t>
            </a:r>
          </a:p>
        </p:txBody>
      </p:sp>
      <p:sp>
        <p:nvSpPr>
          <p:cNvPr id="52" name="Marcador de posición de imagen 49">
            <a:extLst>
              <a:ext uri="{FF2B5EF4-FFF2-40B4-BE49-F238E27FC236}">
                <a16:creationId xmlns:a16="http://schemas.microsoft.com/office/drawing/2014/main" id="{4519A595-9DA0-413B-A1E1-B0F059132DD1}"/>
              </a:ext>
            </a:extLst>
          </p:cNvPr>
          <p:cNvSpPr>
            <a:spLocks noGrp="1"/>
          </p:cNvSpPr>
          <p:nvPr>
            <p:ph type="pic" sz="quarter" idx="22"/>
          </p:nvPr>
        </p:nvSpPr>
        <p:spPr>
          <a:xfrm>
            <a:off x="6437376" y="2350008"/>
            <a:ext cx="1965960" cy="1801368"/>
          </a:xfrm>
          <a:solidFill>
            <a:schemeClr val="accent2"/>
          </a:solidFill>
        </p:spPr>
        <p:txBody>
          <a:bodyPr rtlCol="0"/>
          <a:lstStyle/>
          <a:p>
            <a:pPr rtl="0"/>
            <a:endParaRPr lang="en-US"/>
          </a:p>
        </p:txBody>
      </p:sp>
      <p:sp>
        <p:nvSpPr>
          <p:cNvPr id="45" name="Marcador de texto 2">
            <a:extLst>
              <a:ext uri="{FF2B5EF4-FFF2-40B4-BE49-F238E27FC236}">
                <a16:creationId xmlns:a16="http://schemas.microsoft.com/office/drawing/2014/main" id="{C20274DC-5128-46D8-9229-02288D264936}"/>
              </a:ext>
            </a:extLst>
          </p:cNvPr>
          <p:cNvSpPr>
            <a:spLocks noGrp="1"/>
          </p:cNvSpPr>
          <p:nvPr>
            <p:ph type="body" idx="16" hasCustomPrompt="1"/>
          </p:nvPr>
        </p:nvSpPr>
        <p:spPr>
          <a:xfrm>
            <a:off x="6441406" y="4319520"/>
            <a:ext cx="1963236" cy="365760"/>
          </a:xfrm>
        </p:spPr>
        <p:txBody>
          <a:bodyPr rtlCol="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mx"/>
              <a:t>Nombre</a:t>
            </a:r>
          </a:p>
        </p:txBody>
      </p:sp>
      <p:sp>
        <p:nvSpPr>
          <p:cNvPr id="46" name="Marcador de texto 2">
            <a:extLst>
              <a:ext uri="{FF2B5EF4-FFF2-40B4-BE49-F238E27FC236}">
                <a16:creationId xmlns:a16="http://schemas.microsoft.com/office/drawing/2014/main" id="{6F92FD73-9CD4-4AB0-8DEF-B9D7B1C5904D}"/>
              </a:ext>
            </a:extLst>
          </p:cNvPr>
          <p:cNvSpPr>
            <a:spLocks noGrp="1"/>
          </p:cNvSpPr>
          <p:nvPr>
            <p:ph type="body" idx="17" hasCustomPrompt="1"/>
          </p:nvPr>
        </p:nvSpPr>
        <p:spPr>
          <a:xfrm>
            <a:off x="6438985" y="4761767"/>
            <a:ext cx="1963236" cy="741904"/>
          </a:xfrm>
        </p:spPr>
        <p:txBody>
          <a:bodyPr rtlCol="0">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mx"/>
              <a:t>Título</a:t>
            </a:r>
          </a:p>
        </p:txBody>
      </p:sp>
      <p:sp>
        <p:nvSpPr>
          <p:cNvPr id="53" name="Marcador de posición de imagen 49">
            <a:extLst>
              <a:ext uri="{FF2B5EF4-FFF2-40B4-BE49-F238E27FC236}">
                <a16:creationId xmlns:a16="http://schemas.microsoft.com/office/drawing/2014/main" id="{ECF2CB24-2F78-42B5-BEC0-904245F37452}"/>
              </a:ext>
            </a:extLst>
          </p:cNvPr>
          <p:cNvSpPr>
            <a:spLocks noGrp="1"/>
          </p:cNvSpPr>
          <p:nvPr>
            <p:ph type="pic" sz="quarter" idx="23"/>
          </p:nvPr>
        </p:nvSpPr>
        <p:spPr>
          <a:xfrm>
            <a:off x="9089136" y="2350008"/>
            <a:ext cx="1965960" cy="1801368"/>
          </a:xfrm>
          <a:solidFill>
            <a:schemeClr val="accent2"/>
          </a:solidFill>
        </p:spPr>
        <p:txBody>
          <a:bodyPr rtlCol="0"/>
          <a:lstStyle/>
          <a:p>
            <a:pPr rtl="0"/>
            <a:endParaRPr lang="en-US"/>
          </a:p>
        </p:txBody>
      </p:sp>
      <p:sp>
        <p:nvSpPr>
          <p:cNvPr id="47" name="Marcador de texto 2">
            <a:extLst>
              <a:ext uri="{FF2B5EF4-FFF2-40B4-BE49-F238E27FC236}">
                <a16:creationId xmlns:a16="http://schemas.microsoft.com/office/drawing/2014/main" id="{E099301F-F262-4EB4-9AAA-D10A9CF42DCF}"/>
              </a:ext>
            </a:extLst>
          </p:cNvPr>
          <p:cNvSpPr>
            <a:spLocks noGrp="1"/>
          </p:cNvSpPr>
          <p:nvPr>
            <p:ph type="body" idx="18" hasCustomPrompt="1"/>
          </p:nvPr>
        </p:nvSpPr>
        <p:spPr>
          <a:xfrm>
            <a:off x="9090610" y="4319520"/>
            <a:ext cx="1963236" cy="365760"/>
          </a:xfrm>
        </p:spPr>
        <p:txBody>
          <a:bodyPr rtlCol="0">
            <a:noAutofit/>
          </a:bodyPr>
          <a:lstStyle>
            <a:lvl1pPr marL="0" indent="0">
              <a:buNone/>
              <a:defRPr sz="2000" b="1">
                <a:solidFill>
                  <a:schemeClr val="tx1">
                    <a:lumMod val="85000"/>
                    <a:lumOff val="15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mx"/>
              <a:t>Nombre</a:t>
            </a:r>
          </a:p>
        </p:txBody>
      </p:sp>
      <p:sp>
        <p:nvSpPr>
          <p:cNvPr id="48" name="Marcador de texto 2">
            <a:extLst>
              <a:ext uri="{FF2B5EF4-FFF2-40B4-BE49-F238E27FC236}">
                <a16:creationId xmlns:a16="http://schemas.microsoft.com/office/drawing/2014/main" id="{BD5BC820-7DAB-4C8E-A7E4-A885BBE9AB8E}"/>
              </a:ext>
            </a:extLst>
          </p:cNvPr>
          <p:cNvSpPr>
            <a:spLocks noGrp="1"/>
          </p:cNvSpPr>
          <p:nvPr>
            <p:ph type="body" idx="19" hasCustomPrompt="1"/>
          </p:nvPr>
        </p:nvSpPr>
        <p:spPr>
          <a:xfrm>
            <a:off x="9088189" y="4761767"/>
            <a:ext cx="1963236" cy="741904"/>
          </a:xfrm>
        </p:spPr>
        <p:txBody>
          <a:bodyPr rtlCol="0">
            <a:noAutofit/>
          </a:bodyPr>
          <a:lstStyle>
            <a:lvl1pPr marL="0" indent="0">
              <a:buNone/>
              <a:defRPr sz="2000">
                <a:solidFill>
                  <a:schemeClr val="tx1">
                    <a:lumMod val="50000"/>
                    <a:lumOff val="50000"/>
                  </a:schemeClr>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mx"/>
              <a:t>Título</a:t>
            </a:r>
          </a:p>
        </p:txBody>
      </p:sp>
      <p:sp>
        <p:nvSpPr>
          <p:cNvPr id="4" name="Marcador de pie de página 3">
            <a:extLst>
              <a:ext uri="{FF2B5EF4-FFF2-40B4-BE49-F238E27FC236}">
                <a16:creationId xmlns:a16="http://schemas.microsoft.com/office/drawing/2014/main" id="{C1289DB7-F492-4037-A439-D70F7E556524}"/>
              </a:ext>
            </a:extLst>
          </p:cNvPr>
          <p:cNvSpPr>
            <a:spLocks noGrp="1"/>
          </p:cNvSpPr>
          <p:nvPr>
            <p:ph type="ftr" sz="quarter" idx="11"/>
          </p:nvPr>
        </p:nvSpPr>
        <p:spPr/>
        <p:txBody>
          <a:bodyPr rtlCol="0"/>
          <a:lstStyle/>
          <a:p>
            <a:pPr rtl="0"/>
            <a:r>
              <a:rPr lang="es-mx"/>
              <a:t>Muestra de texto de pie de página</a:t>
            </a:r>
          </a:p>
        </p:txBody>
      </p:sp>
      <p:sp>
        <p:nvSpPr>
          <p:cNvPr id="3" name="Marcador de fecha 2">
            <a:extLst>
              <a:ext uri="{FF2B5EF4-FFF2-40B4-BE49-F238E27FC236}">
                <a16:creationId xmlns:a16="http://schemas.microsoft.com/office/drawing/2014/main" id="{108152BF-92C7-4BF5-A9DB-16A0BF0F5F5D}"/>
              </a:ext>
            </a:extLst>
          </p:cNvPr>
          <p:cNvSpPr>
            <a:spLocks noGrp="1"/>
          </p:cNvSpPr>
          <p:nvPr>
            <p:ph type="dt" sz="half" idx="10"/>
          </p:nvPr>
        </p:nvSpPr>
        <p:spPr/>
        <p:txBody>
          <a:bodyPr rtlCol="0"/>
          <a:lstStyle/>
          <a:p>
            <a:pPr rtl="0"/>
            <a:r>
              <a:rPr lang="es-mx"/>
              <a:t>7/2/20XX</a:t>
            </a:r>
            <a:endParaRPr lang="en-US"/>
          </a:p>
        </p:txBody>
      </p:sp>
      <p:sp>
        <p:nvSpPr>
          <p:cNvPr id="5" name="Marcador de número de diapositiva 4">
            <a:extLst>
              <a:ext uri="{FF2B5EF4-FFF2-40B4-BE49-F238E27FC236}">
                <a16:creationId xmlns:a16="http://schemas.microsoft.com/office/drawing/2014/main" id="{2FFA96F1-8B8A-4E83-B3C2-E10DE522AD30}"/>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17283271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7_Escala de tiempo de título y contenido">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08D9373-37D1-4135-8D34-755E139F79DD}"/>
              </a:ext>
            </a:extLst>
          </p:cNvPr>
          <p:cNvSpPr>
            <a:spLocks noGrp="1"/>
          </p:cNvSpPr>
          <p:nvPr>
            <p:ph idx="1"/>
          </p:nvPr>
        </p:nvSpPr>
        <p:spPr>
          <a:xfrm>
            <a:off x="838200" y="1825625"/>
            <a:ext cx="10692810" cy="4351338"/>
          </a:xfrm>
        </p:spPr>
        <p:txBody>
          <a:bodyPr rtlCol="0"/>
          <a:lstStyle>
            <a:lvl1pPr>
              <a:lnSpc>
                <a:spcPct val="100000"/>
              </a:lnSpc>
              <a:buNone/>
              <a:defRPr/>
            </a:lvl1pPr>
            <a:lvl2pPr>
              <a:lnSpc>
                <a:spcPct val="100000"/>
              </a:lnSpc>
              <a:buNone/>
              <a:defRPr/>
            </a:lvl2pPr>
            <a:lvl3pPr>
              <a:lnSpc>
                <a:spcPct val="100000"/>
              </a:lnSpc>
              <a:buNone/>
              <a:defRPr/>
            </a:lvl3pPr>
            <a:lvl4pPr>
              <a:lnSpc>
                <a:spcPct val="100000"/>
              </a:lnSpc>
              <a:buNone/>
              <a:defRPr/>
            </a:lvl4pPr>
            <a:lvl5pPr>
              <a:lnSpc>
                <a:spcPct val="100000"/>
              </a:lnSpc>
              <a:buNone/>
              <a:defRPr/>
            </a:lvl5p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endParaRPr lang="en-US"/>
          </a:p>
        </p:txBody>
      </p:sp>
      <p:sp>
        <p:nvSpPr>
          <p:cNvPr id="2" name="Título 1">
            <a:extLst>
              <a:ext uri="{FF2B5EF4-FFF2-40B4-BE49-F238E27FC236}">
                <a16:creationId xmlns:a16="http://schemas.microsoft.com/office/drawing/2014/main" id="{2AD75558-A264-444E-829B-51AAE6B4BFCE}"/>
              </a:ext>
            </a:extLst>
          </p:cNvPr>
          <p:cNvSpPr>
            <a:spLocks noGrp="1"/>
          </p:cNvSpPr>
          <p:nvPr>
            <p:ph type="title"/>
          </p:nvPr>
        </p:nvSpPr>
        <p:spPr/>
        <p:txBody>
          <a:bodyPr rtlCol="0">
            <a:normAutofit/>
          </a:bodyPr>
          <a:lstStyle>
            <a:lvl1pPr>
              <a:defRPr sz="4400"/>
            </a:lvl1pPr>
          </a:lstStyle>
          <a:p>
            <a:pPr rtl="0"/>
            <a:r>
              <a:rPr lang="es-mx"/>
              <a:t>Haga clic para modificar el estilo de título del patrón</a:t>
            </a:r>
            <a:endParaRPr lang="en-US"/>
          </a:p>
        </p:txBody>
      </p:sp>
      <p:sp>
        <p:nvSpPr>
          <p:cNvPr id="5" name="Marcador de pie de página 4">
            <a:extLst>
              <a:ext uri="{FF2B5EF4-FFF2-40B4-BE49-F238E27FC236}">
                <a16:creationId xmlns:a16="http://schemas.microsoft.com/office/drawing/2014/main" id="{133FC3DD-F2BE-41FF-895B-00129AAB15F5}"/>
              </a:ext>
            </a:extLst>
          </p:cNvPr>
          <p:cNvSpPr>
            <a:spLocks noGrp="1"/>
          </p:cNvSpPr>
          <p:nvPr>
            <p:ph type="ftr" sz="quarter" idx="11"/>
          </p:nvPr>
        </p:nvSpPr>
        <p:spPr/>
        <p:txBody>
          <a:bodyPr rtlCol="0"/>
          <a:lstStyle/>
          <a:p>
            <a:pPr rtl="0"/>
            <a:r>
              <a:rPr lang="es-mx"/>
              <a:t>Muestra de texto de pie de página</a:t>
            </a:r>
          </a:p>
        </p:txBody>
      </p:sp>
      <p:sp>
        <p:nvSpPr>
          <p:cNvPr id="4" name="Marcador de fecha 3">
            <a:extLst>
              <a:ext uri="{FF2B5EF4-FFF2-40B4-BE49-F238E27FC236}">
                <a16:creationId xmlns:a16="http://schemas.microsoft.com/office/drawing/2014/main" id="{A55E4A6B-1966-4E57-9FB8-8B111E97BC11}"/>
              </a:ext>
            </a:extLst>
          </p:cNvPr>
          <p:cNvSpPr>
            <a:spLocks noGrp="1"/>
          </p:cNvSpPr>
          <p:nvPr>
            <p:ph type="dt" sz="half" idx="10"/>
          </p:nvPr>
        </p:nvSpPr>
        <p:spPr/>
        <p:txBody>
          <a:bodyPr rtlCol="0"/>
          <a:lstStyle/>
          <a:p>
            <a:pPr rtl="0"/>
            <a:r>
              <a:rPr lang="es-mx"/>
              <a:t>7/2/20XX</a:t>
            </a:r>
            <a:endParaRPr lang="en-US"/>
          </a:p>
        </p:txBody>
      </p:sp>
      <p:sp>
        <p:nvSpPr>
          <p:cNvPr id="6" name="Marcador de número de diapositiva 5">
            <a:extLst>
              <a:ext uri="{FF2B5EF4-FFF2-40B4-BE49-F238E27FC236}">
                <a16:creationId xmlns:a16="http://schemas.microsoft.com/office/drawing/2014/main" id="{A91F830C-8424-4FAF-A011-605AE1D147FC}"/>
              </a:ext>
            </a:extLst>
          </p:cNvPr>
          <p:cNvSpPr>
            <a:spLocks noGrp="1"/>
          </p:cNvSpPr>
          <p:nvPr>
            <p:ph type="sldNum" sz="quarter" idx="12"/>
          </p:nvPr>
        </p:nvSpPr>
        <p:spPr/>
        <p:txBody>
          <a:bodyPr rtlCol="0"/>
          <a:lstStyle/>
          <a:p>
            <a:pPr rtl="0"/>
            <a:fld id="{312CC964-A50B-4C29-B4E4-2C30BB34CCF3}" type="slidenum">
              <a:rPr lang="en-US" smtClean="0"/>
              <a:t>‹#›</a:t>
            </a:fld>
            <a:endParaRPr lang="en-US"/>
          </a:p>
        </p:txBody>
      </p:sp>
    </p:spTree>
    <p:extLst>
      <p:ext uri="{BB962C8B-B14F-4D97-AF65-F5344CB8AC3E}">
        <p14:creationId xmlns:p14="http://schemas.microsoft.com/office/powerpoint/2010/main" val="2276218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1" name="Conector recto 20">
            <a:extLst>
              <a:ext uri="{FF2B5EF4-FFF2-40B4-BE49-F238E27FC236}">
                <a16:creationId xmlns:a16="http://schemas.microsoft.com/office/drawing/2014/main" id="{4436E0F2-A64B-471E-93C0-8DFE08CC57C8}"/>
              </a:ext>
            </a:extLst>
          </p:cNvPr>
          <p:cNvCxnSpPr>
            <a:cxnSpLocks/>
          </p:cNvCxnSpPr>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Conector recto 21">
            <a:extLst>
              <a:ext uri="{FF2B5EF4-FFF2-40B4-BE49-F238E27FC236}">
                <a16:creationId xmlns:a16="http://schemas.microsoft.com/office/drawing/2014/main" id="{DC1E3AB1-2A8C-4607-9FAE-D8BDB280FE1A}"/>
              </a:ext>
            </a:extLst>
          </p:cNvPr>
          <p:cNvCxnSpPr>
            <a:cxnSpLocks/>
          </p:cNvCxnSpPr>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26D66059-832F-40B6-A35F-F56C8F38A1E7}"/>
              </a:ext>
            </a:extLst>
          </p:cNvPr>
          <p:cNvCxnSpPr>
            <a:cxnSpLocks/>
          </p:cNvCxnSpPr>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A515E2ED-7EA9-448D-83FA-54C3DF9723BD}"/>
              </a:ext>
            </a:extLst>
          </p:cNvPr>
          <p:cNvCxnSpPr>
            <a:cxnSpLocks/>
          </p:cNvCxnSpPr>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20595356-EABD-4767-AC9D-EA21FF115EC0}"/>
              </a:ext>
            </a:extLst>
          </p:cNvPr>
          <p:cNvCxnSpPr>
            <a:cxnSpLocks/>
          </p:cNvCxnSpPr>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Conector recto 25">
            <a:extLst>
              <a:ext uri="{FF2B5EF4-FFF2-40B4-BE49-F238E27FC236}">
                <a16:creationId xmlns:a16="http://schemas.microsoft.com/office/drawing/2014/main" id="{28CD9F06-9628-469C-B788-A894E3E08281}"/>
              </a:ext>
            </a:extLst>
          </p:cNvPr>
          <p:cNvCxnSpPr>
            <a:cxnSpLocks/>
          </p:cNvCxnSpPr>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8550A431-0B61-421B-B4B7-24C0CFF0F938}"/>
              </a:ext>
            </a:extLst>
          </p:cNvPr>
          <p:cNvCxnSpPr>
            <a:cxnSpLocks/>
          </p:cNvCxnSpPr>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2" name="Marcador de título 1">
            <a:extLst>
              <a:ext uri="{FF2B5EF4-FFF2-40B4-BE49-F238E27FC236}">
                <a16:creationId xmlns:a16="http://schemas.microsoft.com/office/drawing/2014/main" id="{675B94C5-D205-4339-B029-5D0FD2E5F3DB}"/>
              </a:ext>
            </a:extLst>
          </p:cNvPr>
          <p:cNvSpPr>
            <a:spLocks noGrp="1"/>
          </p:cNvSpPr>
          <p:nvPr>
            <p:ph type="title"/>
          </p:nvPr>
        </p:nvSpPr>
        <p:spPr>
          <a:xfrm>
            <a:off x="1143000" y="533401"/>
            <a:ext cx="9906000" cy="1382156"/>
          </a:xfrm>
          <a:prstGeom prst="rect">
            <a:avLst/>
          </a:prstGeom>
        </p:spPr>
        <p:txBody>
          <a:bodyPr vert="horz" lIns="91440" tIns="45720" rIns="91440" bIns="45720" rtlCol="0" anchor="ctr">
            <a:normAutofit/>
          </a:bodyPr>
          <a:lstStyle/>
          <a:p>
            <a:pPr rtl="0"/>
            <a:r>
              <a:rPr lang="es-mx"/>
              <a:t>Haga clic para modificar el estilo de título del patrón</a:t>
            </a:r>
            <a:endParaRPr lang="en-US"/>
          </a:p>
        </p:txBody>
      </p:sp>
      <p:sp>
        <p:nvSpPr>
          <p:cNvPr id="3" name="Marcador de texto 2">
            <a:extLst>
              <a:ext uri="{FF2B5EF4-FFF2-40B4-BE49-F238E27FC236}">
                <a16:creationId xmlns:a16="http://schemas.microsoft.com/office/drawing/2014/main" id="{C096DC5C-BD34-4CE4-8AA7-A6A4B9516F8F}"/>
              </a:ext>
            </a:extLst>
          </p:cNvPr>
          <p:cNvSpPr>
            <a:spLocks noGrp="1"/>
          </p:cNvSpPr>
          <p:nvPr>
            <p:ph type="body" idx="1"/>
          </p:nvPr>
        </p:nvSpPr>
        <p:spPr>
          <a:xfrm>
            <a:off x="1143000" y="2009554"/>
            <a:ext cx="9906000" cy="4024424"/>
          </a:xfrm>
          <a:prstGeom prst="rect">
            <a:avLst/>
          </a:prstGeom>
        </p:spPr>
        <p:txBody>
          <a:bodyPr vert="horz" lIns="91440" tIns="45720" rIns="91440" bIns="45720" rtlCol="0">
            <a:normAutofit/>
          </a:bodyPr>
          <a:lstStyle/>
          <a:p>
            <a:pPr lvl="0" rtl="0"/>
            <a:r>
              <a:rPr lang="es-mx"/>
              <a:t>Haga clic para modificar los estilos de texto del patrón</a:t>
            </a:r>
          </a:p>
          <a:p>
            <a:pPr lvl="1" rtl="0"/>
            <a:r>
              <a:rPr lang="es-mx"/>
              <a:t>Segundo nivel</a:t>
            </a:r>
          </a:p>
          <a:p>
            <a:pPr lvl="2" rtl="0"/>
            <a:r>
              <a:rPr lang="es-mx"/>
              <a:t>Tercer nivel</a:t>
            </a:r>
          </a:p>
          <a:p>
            <a:pPr lvl="3" rtl="0"/>
            <a:r>
              <a:rPr lang="es-mx"/>
              <a:t>Cuarto nivel</a:t>
            </a:r>
          </a:p>
          <a:p>
            <a:pPr lvl="4" rtl="0"/>
            <a:r>
              <a:rPr lang="es-mx"/>
              <a:t>Quinto nivel</a:t>
            </a:r>
            <a:endParaRPr lang="en-US"/>
          </a:p>
        </p:txBody>
      </p:sp>
      <p:sp>
        <p:nvSpPr>
          <p:cNvPr id="4" name="Marcador de fecha 3">
            <a:extLst>
              <a:ext uri="{FF2B5EF4-FFF2-40B4-BE49-F238E27FC236}">
                <a16:creationId xmlns:a16="http://schemas.microsoft.com/office/drawing/2014/main" id="{81F192A7-D622-449D-9FC2-48FDE4D690F1}"/>
              </a:ext>
            </a:extLst>
          </p:cNvPr>
          <p:cNvSpPr>
            <a:spLocks noGrp="1"/>
          </p:cNvSpPr>
          <p:nvPr>
            <p:ph type="dt" sz="half" idx="2"/>
          </p:nvPr>
        </p:nvSpPr>
        <p:spPr>
          <a:xfrm>
            <a:off x="7337102" y="6398878"/>
            <a:ext cx="4193908"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pPr rtl="0"/>
            <a:r>
              <a:rPr lang="es-mx"/>
              <a:t>7/2/20XX</a:t>
            </a:r>
            <a:endParaRPr lang="en-US"/>
          </a:p>
        </p:txBody>
      </p:sp>
      <p:sp>
        <p:nvSpPr>
          <p:cNvPr id="5" name="Marcador de pie de página 4">
            <a:extLst>
              <a:ext uri="{FF2B5EF4-FFF2-40B4-BE49-F238E27FC236}">
                <a16:creationId xmlns:a16="http://schemas.microsoft.com/office/drawing/2014/main" id="{8435B93C-2BE9-4847-BFE5-D3CBCC6E948C}"/>
              </a:ext>
            </a:extLst>
          </p:cNvPr>
          <p:cNvSpPr>
            <a:spLocks noGrp="1"/>
          </p:cNvSpPr>
          <p:nvPr>
            <p:ph type="ftr" sz="quarter" idx="3"/>
          </p:nvPr>
        </p:nvSpPr>
        <p:spPr>
          <a:xfrm>
            <a:off x="154429" y="6398878"/>
            <a:ext cx="4497315" cy="365125"/>
          </a:xfrm>
          <a:prstGeom prst="rect">
            <a:avLst/>
          </a:prstGeom>
        </p:spPr>
        <p:txBody>
          <a:bodyPr vert="horz" lIns="91440" tIns="45720" rIns="91440" bIns="45720" rtlCol="0" anchor="ctr">
            <a:normAutofit/>
          </a:bodyPr>
          <a:lstStyle>
            <a:lvl1pPr algn="l">
              <a:defRPr sz="1200" b="1" spc="30" baseline="0">
                <a:solidFill>
                  <a:schemeClr val="tx2"/>
                </a:solidFill>
                <a:latin typeface="+mj-lt"/>
              </a:defRPr>
            </a:lvl1pPr>
          </a:lstStyle>
          <a:p>
            <a:pPr rtl="0"/>
            <a:r>
              <a:rPr lang="es-mx"/>
              <a:t>Muestra de texto de pie de página</a:t>
            </a:r>
          </a:p>
        </p:txBody>
      </p:sp>
      <p:sp>
        <p:nvSpPr>
          <p:cNvPr id="6" name="Marcador de número de diapositiva 5">
            <a:extLst>
              <a:ext uri="{FF2B5EF4-FFF2-40B4-BE49-F238E27FC236}">
                <a16:creationId xmlns:a16="http://schemas.microsoft.com/office/drawing/2014/main" id="{ADF70A99-395E-4F22-8AAB-6C7EE743D7D5}"/>
              </a:ext>
            </a:extLst>
          </p:cNvPr>
          <p:cNvSpPr>
            <a:spLocks noGrp="1"/>
          </p:cNvSpPr>
          <p:nvPr>
            <p:ph type="sldNum" sz="quarter" idx="4"/>
          </p:nvPr>
        </p:nvSpPr>
        <p:spPr>
          <a:xfrm>
            <a:off x="11602477" y="6398878"/>
            <a:ext cx="470887" cy="365125"/>
          </a:xfrm>
          <a:prstGeom prst="rect">
            <a:avLst/>
          </a:prstGeom>
        </p:spPr>
        <p:txBody>
          <a:bodyPr vert="horz" lIns="91440" tIns="45720" rIns="91440" bIns="45720" rtlCol="0" anchor="ctr">
            <a:normAutofit/>
          </a:bodyPr>
          <a:lstStyle>
            <a:lvl1pPr algn="r">
              <a:defRPr sz="1100">
                <a:solidFill>
                  <a:schemeClr val="tx2"/>
                </a:solidFill>
                <a:latin typeface="+mn-lt"/>
              </a:defRPr>
            </a:lvl1pPr>
          </a:lstStyle>
          <a:p>
            <a:pPr rtl="0"/>
            <a:fld id="{312CC964-A50B-4C29-B4E4-2C30BB34CCF3}" type="slidenum">
              <a:rPr lang="en-US" smtClean="0"/>
              <a:t>‹#›</a:t>
            </a:fld>
            <a:endParaRPr lang="en-US"/>
          </a:p>
        </p:txBody>
      </p:sp>
    </p:spTree>
    <p:extLst>
      <p:ext uri="{BB962C8B-B14F-4D97-AF65-F5344CB8AC3E}">
        <p14:creationId xmlns:p14="http://schemas.microsoft.com/office/powerpoint/2010/main" val="9060365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6" r:id="rId3"/>
    <p:sldLayoutId id="2147483675" r:id="rId4"/>
    <p:sldLayoutId id="2147483686" r:id="rId5"/>
    <p:sldLayoutId id="2147483662" r:id="rId6"/>
    <p:sldLayoutId id="2147483679" r:id="rId7"/>
    <p:sldLayoutId id="2147483682" r:id="rId8"/>
    <p:sldLayoutId id="2147483687" r:id="rId9"/>
    <p:sldLayoutId id="2147483665" r:id="rId10"/>
    <p:sldLayoutId id="2147483683" r:id="rId11"/>
    <p:sldLayoutId id="2147483677" r:id="rId12"/>
    <p:sldLayoutId id="2147483678" r:id="rId13"/>
    <p:sldLayoutId id="2147483684" r:id="rId14"/>
    <p:sldLayoutId id="2147483661" r:id="rId15"/>
    <p:sldLayoutId id="2147483663" r:id="rId16"/>
    <p:sldLayoutId id="2147483664" r:id="rId17"/>
    <p:sldLayoutId id="2147483666" r:id="rId18"/>
    <p:sldLayoutId id="2147483667" r:id="rId19"/>
    <p:sldLayoutId id="2147483685" r:id="rId20"/>
    <p:sldLayoutId id="2147483668" r:id="rId21"/>
    <p:sldLayoutId id="2147483669" r:id="rId22"/>
  </p:sldLayoutIdLst>
  <p:hf hdr="0" dt="0"/>
  <p:txStyles>
    <p:titleStyle>
      <a:lvl1pPr algn="l" defTabSz="914400" rtl="0" eaLnBrk="1" latinLnBrk="0" hangingPunct="1">
        <a:lnSpc>
          <a:spcPct val="90000"/>
        </a:lnSpc>
        <a:spcBef>
          <a:spcPct val="0"/>
        </a:spcBef>
        <a:buNone/>
        <a:defRPr sz="3200" i="1" kern="1200" cap="all" baseline="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80000"/>
        <a:buFont typeface="Arial" panose="020B0604020202020204" pitchFamily="34" charset="0"/>
        <a:buChar char="•"/>
        <a:defRPr sz="2400" kern="1200">
          <a:solidFill>
            <a:schemeClr val="tx2"/>
          </a:solidFill>
          <a:latin typeface="+mn-lt"/>
          <a:ea typeface="+mn-ea"/>
          <a:cs typeface="+mn-cs"/>
        </a:defRPr>
      </a:lvl1pPr>
      <a:lvl2pPr marL="685800" indent="-228600" algn="l" defTabSz="914400" rtl="0" eaLnBrk="1" latinLnBrk="0" hangingPunct="1">
        <a:lnSpc>
          <a:spcPct val="100000"/>
        </a:lnSpc>
        <a:spcBef>
          <a:spcPts val="500"/>
        </a:spcBef>
        <a:buSzPct val="80000"/>
        <a:buFont typeface="Arial" panose="020B0604020202020204" pitchFamily="34" charset="0"/>
        <a:buChar char="•"/>
        <a:defRPr sz="2000" kern="1200">
          <a:solidFill>
            <a:schemeClr val="tx2"/>
          </a:solidFill>
          <a:latin typeface="+mn-lt"/>
          <a:ea typeface="+mn-ea"/>
          <a:cs typeface="+mn-cs"/>
        </a:defRPr>
      </a:lvl2pPr>
      <a:lvl3pPr marL="1143000" indent="-228600" algn="l" defTabSz="914400" rtl="0" eaLnBrk="1" latinLnBrk="0" hangingPunct="1">
        <a:lnSpc>
          <a:spcPct val="100000"/>
        </a:lnSpc>
        <a:spcBef>
          <a:spcPts val="500"/>
        </a:spcBef>
        <a:buSzPct val="80000"/>
        <a:buFont typeface="Arial" panose="020B0604020202020204" pitchFamily="34" charset="0"/>
        <a:buChar char="•"/>
        <a:defRPr sz="1800" kern="1200">
          <a:solidFill>
            <a:schemeClr val="tx2"/>
          </a:solidFill>
          <a:latin typeface="+mn-lt"/>
          <a:ea typeface="+mn-ea"/>
          <a:cs typeface="+mn-cs"/>
        </a:defRPr>
      </a:lvl3pPr>
      <a:lvl4pPr marL="16002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4pPr>
      <a:lvl5pPr marL="2057400" indent="-228600" algn="l" defTabSz="914400" rtl="0" eaLnBrk="1" latinLnBrk="0" hangingPunct="1">
        <a:lnSpc>
          <a:spcPct val="100000"/>
        </a:lnSpc>
        <a:spcBef>
          <a:spcPts val="500"/>
        </a:spcBef>
        <a:buSzPct val="80000"/>
        <a:buFont typeface="Arial" panose="020B0604020202020204" pitchFamily="34" charset="0"/>
        <a:buChar char="•"/>
        <a:defRPr sz="16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36">
          <p15:clr>
            <a:srgbClr val="F26B43"/>
          </p15:clr>
        </p15:guide>
        <p15:guide id="4" orient="horz" pos="3984">
          <p15:clr>
            <a:srgbClr val="F26B43"/>
          </p15:clr>
        </p15:guide>
        <p15:guide id="5" pos="336">
          <p15:clr>
            <a:srgbClr val="F26B43"/>
          </p15:clr>
        </p15:guide>
        <p15:guide id="6" pos="7344">
          <p15:clr>
            <a:srgbClr val="F26B43"/>
          </p15:clr>
        </p15:guide>
        <p15:guide id="7" pos="720">
          <p15:clr>
            <a:srgbClr val="F26B43"/>
          </p15:clr>
        </p15:guide>
        <p15:guide id="8" pos="69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5.png"/><Relationship Id="rId1" Type="http://schemas.openxmlformats.org/officeDocument/2006/relationships/slideLayout" Target="../slideLayouts/slideLayout2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12" Type="http://schemas.openxmlformats.org/officeDocument/2006/relationships/slide" Target="slide2.xml"/><Relationship Id="rId2" Type="http://schemas.openxmlformats.org/officeDocument/2006/relationships/diagramData" Target="../diagrams/data4.xml"/><Relationship Id="rId1" Type="http://schemas.openxmlformats.org/officeDocument/2006/relationships/slideLayout" Target="../slideLayouts/slideLayout8.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hyperlink" Target="https://www.diputados.gob.mx/LeyesBiblio/pdf/2_270124.pdf" TargetMode="External"/><Relationship Id="rId7" Type="http://schemas.openxmlformats.org/officeDocument/2006/relationships/hyperlink" Target="https://economipedia.com/definiciones/bien.html" TargetMode="External"/><Relationship Id="rId2" Type="http://schemas.openxmlformats.org/officeDocument/2006/relationships/hyperlink" Target="https://www.josemiguellecaros.cl/v2/wp-content/uploads/2015/05/Los-Bienes.pdf" TargetMode="External"/><Relationship Id="rId1" Type="http://schemas.openxmlformats.org/officeDocument/2006/relationships/slideLayout" Target="../slideLayouts/slideLayout8.xml"/><Relationship Id="rId6" Type="http://schemas.openxmlformats.org/officeDocument/2006/relationships/hyperlink" Target="https://concepto.de/obligacion/" TargetMode="External"/><Relationship Id="rId5" Type="http://schemas.openxmlformats.org/officeDocument/2006/relationships/hyperlink" Target="https://mexico.unir.net/noticias/derecho/derechos-reales/?utm_medium=rrss&amp;utm_source=link_copy&amp;utm_campaign=np-org-share_rrss_link_copy_unireu_x_x_x_evento_evento_x_x" TargetMode="External"/><Relationship Id="rId4" Type="http://schemas.openxmlformats.org/officeDocument/2006/relationships/hyperlink" Target="https://derechovirtual.org/fuentes-de-las-obligaciones-ejemplos/"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view.genially.com/6582d808430af8001497f61a/presentation-transmision-y-extincion-de-las-obligaciones" TargetMode="External"/><Relationship Id="rId3" Type="http://schemas.openxmlformats.org/officeDocument/2006/relationships/hyperlink" Target="https://quierocasa.com.mx/blog/formas-legales-de-transmision-de-una-propiedad/" TargetMode="External"/><Relationship Id="rId7" Type="http://schemas.openxmlformats.org/officeDocument/2006/relationships/hyperlink" Target="https://mexico.justia.com/derecho-civil/propiedad/preguntas-y-respuestas-sobre-propiedad/" TargetMode="External"/><Relationship Id="rId2" Type="http://schemas.openxmlformats.org/officeDocument/2006/relationships/hyperlink" Target="https://archivos.juridicas.unam.mx/www/bjv/libros/14/6834/2.pdf" TargetMode="External"/><Relationship Id="rId1" Type="http://schemas.openxmlformats.org/officeDocument/2006/relationships/slideLayout" Target="../slideLayouts/slideLayout8.xml"/><Relationship Id="rId6" Type="http://schemas.openxmlformats.org/officeDocument/2006/relationships/hyperlink" Target="https://mexico.unir.net/noticias/derecho/derechos-reales/" TargetMode="External"/><Relationship Id="rId5" Type="http://schemas.openxmlformats.org/officeDocument/2006/relationships/hyperlink" Target="https://concepto.de/bienes/" TargetMode="External"/><Relationship Id="rId4" Type="http://schemas.openxmlformats.org/officeDocument/2006/relationships/hyperlink" Target="https://www.gob.mx/cms/uploads/attachment/file/578460/Codigo_Civil_Federal.pdf" TargetMode="External"/><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3" Type="http://schemas.openxmlformats.org/officeDocument/2006/relationships/hyperlink" Target="https://facturama.mx/blog/que-significa/obligaciones-fiscales/" TargetMode="External"/><Relationship Id="rId7" Type="http://schemas.openxmlformats.org/officeDocument/2006/relationships/slide" Target="slide2.xml"/><Relationship Id="rId2" Type="http://schemas.openxmlformats.org/officeDocument/2006/relationships/hyperlink" Target="https://mexico.unir.net/noticias/derecho/derecho-laboral/" TargetMode="External"/><Relationship Id="rId1" Type="http://schemas.openxmlformats.org/officeDocument/2006/relationships/slideLayout" Target="../slideLayouts/slideLayout8.xml"/><Relationship Id="rId6" Type="http://schemas.openxmlformats.org/officeDocument/2006/relationships/hyperlink" Target="https://www.capacitarte.org/blog/nota/blog-para-que-sirve-un-contrato" TargetMode="External"/><Relationship Id="rId5" Type="http://schemas.openxmlformats.org/officeDocument/2006/relationships/hyperlink" Target="https://www.okbar.org/freelegalinfo/disputes/" TargetMode="External"/><Relationship Id="rId4" Type="http://schemas.openxmlformats.org/officeDocument/2006/relationships/hyperlink" Target="https://mexico.justia.com/derecho-de-la-propiedad-intelectual/" TargetMode="External"/></Relationships>
</file>

<file path=ppt/slides/_rels/slide2.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13.xml"/><Relationship Id="rId3" Type="http://schemas.openxmlformats.org/officeDocument/2006/relationships/slide" Target="slide3.xml"/><Relationship Id="rId7" Type="http://schemas.openxmlformats.org/officeDocument/2006/relationships/slide" Target="slide7.xml"/><Relationship Id="rId12" Type="http://schemas.openxmlformats.org/officeDocument/2006/relationships/slide" Target="slide1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slide" Target="slide6.xml"/><Relationship Id="rId11" Type="http://schemas.openxmlformats.org/officeDocument/2006/relationships/slide" Target="slide11.xml"/><Relationship Id="rId5" Type="http://schemas.openxmlformats.org/officeDocument/2006/relationships/slide" Target="slide5.xml"/><Relationship Id="rId10" Type="http://schemas.openxmlformats.org/officeDocument/2006/relationships/slide" Target="slide10.xml"/><Relationship Id="rId4" Type="http://schemas.openxmlformats.org/officeDocument/2006/relationships/slide" Target="slide4.xml"/><Relationship Id="rId9" Type="http://schemas.openxmlformats.org/officeDocument/2006/relationships/slide" Target="slide9.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slide" Target="slide2.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7" Type="http://schemas.openxmlformats.org/officeDocument/2006/relationships/slide" Target="slide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46" name="Rectangle 45">
            <a:extLst>
              <a:ext uri="{FF2B5EF4-FFF2-40B4-BE49-F238E27FC236}">
                <a16:creationId xmlns:a16="http://schemas.microsoft.com/office/drawing/2014/main" id="{5E4165CA-2930-4841-AFB7-DD41E95F2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a:extLst>
              <a:ext uri="{FF2B5EF4-FFF2-40B4-BE49-F238E27FC236}">
                <a16:creationId xmlns:a16="http://schemas.microsoft.com/office/drawing/2014/main" id="{792B8C24-D87C-1AA0-7501-C2712885257E}"/>
              </a:ext>
            </a:extLst>
          </p:cNvPr>
          <p:cNvPicPr>
            <a:picLocks noGrp="1" noChangeAspect="1"/>
          </p:cNvPicPr>
          <p:nvPr>
            <p:ph type="pic" sz="quarter" idx="13"/>
          </p:nvPr>
        </p:nvPicPr>
        <p:blipFill>
          <a:blip r:embed="rId2"/>
          <a:srcRect/>
          <a:stretch>
            <a:fillRect/>
          </a:stretch>
        </p:blipFill>
        <p:spPr>
          <a:xfrm>
            <a:off x="-1154" y="10"/>
            <a:ext cx="12192000" cy="6857990"/>
          </a:xfrm>
          <a:prstGeom prst="rect">
            <a:avLst/>
          </a:prstGeom>
        </p:spPr>
      </p:pic>
      <p:sp>
        <p:nvSpPr>
          <p:cNvPr id="48" name="Rectangle 47">
            <a:extLst>
              <a:ext uri="{FF2B5EF4-FFF2-40B4-BE49-F238E27FC236}">
                <a16:creationId xmlns:a16="http://schemas.microsoft.com/office/drawing/2014/main" id="{D8BE8C52-9C3E-4691-A186-7582BDF4BE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0" y="696037"/>
            <a:ext cx="12188952" cy="5172500"/>
          </a:xfrm>
          <a:prstGeom prst="rect">
            <a:avLst/>
          </a:prstGeom>
          <a:gradFill>
            <a:gsLst>
              <a:gs pos="42000">
                <a:srgbClr val="000000">
                  <a:alpha val="23000"/>
                </a:srgbClr>
              </a:gs>
              <a:gs pos="0">
                <a:srgbClr val="000000">
                  <a:alpha val="0"/>
                </a:srgbClr>
              </a:gs>
              <a:gs pos="71000">
                <a:srgbClr val="000000">
                  <a:alpha val="24000"/>
                </a:srgbClr>
              </a:gs>
              <a:gs pos="100000">
                <a:srgbClr val="000000">
                  <a:alpha val="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D9B36C10-A9EA-414E-B3D3-09BAD9FA950D}"/>
              </a:ext>
            </a:extLst>
          </p:cNvPr>
          <p:cNvSpPr>
            <a:spLocks noGrp="1"/>
          </p:cNvSpPr>
          <p:nvPr>
            <p:ph type="title"/>
          </p:nvPr>
        </p:nvSpPr>
        <p:spPr>
          <a:xfrm>
            <a:off x="2888694" y="2486099"/>
            <a:ext cx="6412303" cy="944167"/>
          </a:xfrm>
        </p:spPr>
        <p:txBody>
          <a:bodyPr vert="horz" lIns="91440" tIns="45720" rIns="91440" bIns="45720" rtlCol="0" anchor="b">
            <a:normAutofit/>
          </a:bodyPr>
          <a:lstStyle/>
          <a:p>
            <a:pPr algn="ctr"/>
            <a:r>
              <a:rPr lang="en-US" sz="5400" i="0">
                <a:solidFill>
                  <a:srgbClr val="FFFFFF"/>
                </a:solidFill>
              </a:rPr>
              <a:t>Proyecto final</a:t>
            </a:r>
            <a:endParaRPr lang="en-US" sz="5400" i="0" kern="1200" cap="all" baseline="0">
              <a:solidFill>
                <a:srgbClr val="FFFFFF"/>
              </a:solidFill>
              <a:latin typeface="+mj-lt"/>
            </a:endParaRPr>
          </a:p>
        </p:txBody>
      </p:sp>
      <p:sp>
        <p:nvSpPr>
          <p:cNvPr id="3" name="Subtítulo 2">
            <a:extLst>
              <a:ext uri="{FF2B5EF4-FFF2-40B4-BE49-F238E27FC236}">
                <a16:creationId xmlns:a16="http://schemas.microsoft.com/office/drawing/2014/main" id="{0A140D27-0E15-4434-A8B8-FC32761449B0}"/>
              </a:ext>
            </a:extLst>
          </p:cNvPr>
          <p:cNvSpPr>
            <a:spLocks noGrp="1"/>
          </p:cNvSpPr>
          <p:nvPr>
            <p:ph type="body" sz="quarter" idx="14"/>
          </p:nvPr>
        </p:nvSpPr>
        <p:spPr>
          <a:xfrm>
            <a:off x="1631395" y="4204066"/>
            <a:ext cx="8912525" cy="2106791"/>
          </a:xfrm>
        </p:spPr>
        <p:txBody>
          <a:bodyPr vert="horz" lIns="91440" tIns="45720" rIns="91440" bIns="45720" rtlCol="0" anchor="t">
            <a:normAutofit fontScale="92500"/>
          </a:bodyPr>
          <a:lstStyle/>
          <a:p>
            <a:pPr algn="ctr">
              <a:lnSpc>
                <a:spcPct val="120000"/>
              </a:lnSpc>
            </a:pPr>
            <a:r>
              <a:rPr lang="en-US" sz="1800" b="1" cap="all" spc="300" err="1">
                <a:solidFill>
                  <a:srgbClr val="FFFFFF"/>
                </a:solidFill>
              </a:rPr>
              <a:t>Licenciatura</a:t>
            </a:r>
            <a:r>
              <a:rPr lang="en-US" sz="1800" b="1" cap="all" spc="300">
                <a:solidFill>
                  <a:srgbClr val="FFFFFF"/>
                </a:solidFill>
              </a:rPr>
              <a:t> </a:t>
            </a:r>
            <a:r>
              <a:rPr lang="en-US" sz="1800" b="1" cap="all" spc="300" err="1">
                <a:solidFill>
                  <a:srgbClr val="FFFFFF"/>
                </a:solidFill>
              </a:rPr>
              <a:t>en</a:t>
            </a:r>
            <a:r>
              <a:rPr lang="en-US" sz="1800" b="1" cap="all" spc="300">
                <a:solidFill>
                  <a:srgbClr val="FFFFFF"/>
                </a:solidFill>
              </a:rPr>
              <a:t> </a:t>
            </a:r>
            <a:r>
              <a:rPr lang="en-US" sz="1800" b="1" cap="all" spc="300" err="1">
                <a:solidFill>
                  <a:srgbClr val="FFFFFF"/>
                </a:solidFill>
              </a:rPr>
              <a:t>Mercadotecnia</a:t>
            </a:r>
            <a:endParaRPr lang="en-US" sz="1800" b="1" cap="all" spc="300">
              <a:solidFill>
                <a:srgbClr val="FFFFFF"/>
              </a:solidFill>
            </a:endParaRPr>
          </a:p>
          <a:p>
            <a:pPr algn="ctr">
              <a:lnSpc>
                <a:spcPct val="120000"/>
              </a:lnSpc>
            </a:pPr>
            <a:r>
              <a:rPr lang="en-US" sz="1800" b="1" cap="all" spc="300">
                <a:solidFill>
                  <a:srgbClr val="FFFFFF"/>
                </a:solidFill>
              </a:rPr>
              <a:t>Derecho de </a:t>
            </a:r>
            <a:r>
              <a:rPr lang="en-US" sz="1800" b="1" cap="all" spc="300" err="1">
                <a:solidFill>
                  <a:srgbClr val="FFFFFF"/>
                </a:solidFill>
              </a:rPr>
              <a:t>los</a:t>
            </a:r>
            <a:r>
              <a:rPr lang="en-US" sz="1800" b="1" cap="all" spc="300">
                <a:solidFill>
                  <a:srgbClr val="FFFFFF"/>
                </a:solidFill>
              </a:rPr>
              <a:t> </a:t>
            </a:r>
            <a:r>
              <a:rPr lang="en-US" sz="1800" b="1" cap="all" spc="300" err="1">
                <a:solidFill>
                  <a:srgbClr val="FFFFFF"/>
                </a:solidFill>
              </a:rPr>
              <a:t>negocios</a:t>
            </a:r>
            <a:r>
              <a:rPr lang="en-US" sz="1800" b="1" cap="all" spc="300">
                <a:solidFill>
                  <a:srgbClr val="FFFFFF"/>
                </a:solidFill>
              </a:rPr>
              <a:t>            Dra. Sandra Juárez Solís</a:t>
            </a:r>
          </a:p>
          <a:p>
            <a:pPr algn="ctr">
              <a:lnSpc>
                <a:spcPct val="120000"/>
              </a:lnSpc>
            </a:pPr>
            <a:r>
              <a:rPr lang="en-US" sz="1800" b="1" cap="all" spc="300">
                <a:solidFill>
                  <a:srgbClr val="FFFFFF"/>
                </a:solidFill>
              </a:rPr>
              <a:t>2ºm</a:t>
            </a:r>
          </a:p>
          <a:p>
            <a:pPr algn="ctr">
              <a:lnSpc>
                <a:spcPct val="120000"/>
              </a:lnSpc>
            </a:pPr>
            <a:r>
              <a:rPr lang="en-US" sz="1800" b="1" cap="all" spc="300">
                <a:solidFill>
                  <a:srgbClr val="FFFFFF"/>
                </a:solidFill>
              </a:rPr>
              <a:t>Presenta: Martínez Correa </a:t>
            </a:r>
            <a:r>
              <a:rPr lang="en-US" sz="1800" b="1" cap="all" spc="300" err="1">
                <a:solidFill>
                  <a:srgbClr val="FFFFFF"/>
                </a:solidFill>
              </a:rPr>
              <a:t>Dallany</a:t>
            </a:r>
            <a:r>
              <a:rPr lang="en-US" sz="1800" b="1" cap="all" spc="300">
                <a:solidFill>
                  <a:srgbClr val="FFFFFF"/>
                </a:solidFill>
              </a:rPr>
              <a:t> Jazmyn, Espinosa Alor Gerson, Juárez </a:t>
            </a:r>
            <a:r>
              <a:rPr lang="en-US" sz="1800" b="1" cap="all" spc="300" err="1">
                <a:solidFill>
                  <a:srgbClr val="FFFFFF"/>
                </a:solidFill>
              </a:rPr>
              <a:t>Olán</a:t>
            </a:r>
            <a:r>
              <a:rPr lang="en-US" sz="1800" b="1" cap="all" spc="300">
                <a:solidFill>
                  <a:srgbClr val="FFFFFF"/>
                </a:solidFill>
              </a:rPr>
              <a:t> Hannia Guadalupe y Arcia Sánchez Monserrat</a:t>
            </a:r>
          </a:p>
        </p:txBody>
      </p:sp>
      <p:pic>
        <p:nvPicPr>
          <p:cNvPr id="8" name="Imagen 7">
            <a:extLst>
              <a:ext uri="{FF2B5EF4-FFF2-40B4-BE49-F238E27FC236}">
                <a16:creationId xmlns:a16="http://schemas.microsoft.com/office/drawing/2014/main" id="{46D0AF5B-AA96-1576-D5BB-C28A19A6078F}"/>
              </a:ext>
            </a:extLst>
          </p:cNvPr>
          <p:cNvPicPr>
            <a:picLocks noChangeAspect="1"/>
          </p:cNvPicPr>
          <p:nvPr/>
        </p:nvPicPr>
        <p:blipFill>
          <a:blip r:embed="rId3"/>
          <a:stretch>
            <a:fillRect/>
          </a:stretch>
        </p:blipFill>
        <p:spPr>
          <a:xfrm>
            <a:off x="201283" y="155892"/>
            <a:ext cx="5808453" cy="1657914"/>
          </a:xfrm>
          <a:prstGeom prst="rect">
            <a:avLst/>
          </a:prstGeom>
        </p:spPr>
      </p:pic>
      <p:pic>
        <p:nvPicPr>
          <p:cNvPr id="9" name="Imagen 8">
            <a:extLst>
              <a:ext uri="{FF2B5EF4-FFF2-40B4-BE49-F238E27FC236}">
                <a16:creationId xmlns:a16="http://schemas.microsoft.com/office/drawing/2014/main" id="{25F93AAD-9B69-7B43-FD81-E6B383B1DB23}"/>
              </a:ext>
            </a:extLst>
          </p:cNvPr>
          <p:cNvPicPr>
            <a:picLocks noChangeAspect="1"/>
          </p:cNvPicPr>
          <p:nvPr/>
        </p:nvPicPr>
        <p:blipFill>
          <a:blip r:embed="rId4"/>
          <a:stretch>
            <a:fillRect/>
          </a:stretch>
        </p:blipFill>
        <p:spPr>
          <a:xfrm>
            <a:off x="10205678" y="152131"/>
            <a:ext cx="1672267" cy="2125514"/>
          </a:xfrm>
          <a:prstGeom prst="rect">
            <a:avLst/>
          </a:prstGeom>
        </p:spPr>
      </p:pic>
    </p:spTree>
    <p:extLst>
      <p:ext uri="{BB962C8B-B14F-4D97-AF65-F5344CB8AC3E}">
        <p14:creationId xmlns:p14="http://schemas.microsoft.com/office/powerpoint/2010/main" val="1709638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6D8258-BF5C-A402-871E-B813E8ABE551}"/>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1741311A-C09B-9B50-98BC-05265B585C85}"/>
              </a:ext>
            </a:extLst>
          </p:cNvPr>
          <p:cNvPicPr>
            <a:picLocks noChangeAspect="1"/>
          </p:cNvPicPr>
          <p:nvPr/>
        </p:nvPicPr>
        <p:blipFill>
          <a:blip r:embed="rId2"/>
          <a:stretch>
            <a:fillRect/>
          </a:stretch>
        </p:blipFill>
        <p:spPr>
          <a:xfrm>
            <a:off x="1806" y="0"/>
            <a:ext cx="12188389" cy="6858000"/>
          </a:xfrm>
          <a:prstGeom prst="rect">
            <a:avLst/>
          </a:prstGeom>
        </p:spPr>
      </p:pic>
      <p:sp>
        <p:nvSpPr>
          <p:cNvPr id="5" name="Título 4">
            <a:extLst>
              <a:ext uri="{FF2B5EF4-FFF2-40B4-BE49-F238E27FC236}">
                <a16:creationId xmlns:a16="http://schemas.microsoft.com/office/drawing/2014/main" id="{8F026E90-CB42-C5EE-FF67-D5EBDC233259}"/>
              </a:ext>
            </a:extLst>
          </p:cNvPr>
          <p:cNvSpPr>
            <a:spLocks noGrp="1"/>
          </p:cNvSpPr>
          <p:nvPr>
            <p:ph type="ctrTitle"/>
          </p:nvPr>
        </p:nvSpPr>
        <p:spPr>
          <a:xfrm>
            <a:off x="252998" y="216450"/>
            <a:ext cx="10510250" cy="1723020"/>
          </a:xfrm>
        </p:spPr>
        <p:txBody>
          <a:bodyPr rtlCol="0"/>
          <a:lstStyle/>
          <a:p>
            <a:pPr algn="ctr"/>
            <a:r>
              <a:rPr lang="es-MX" i="0" cap="none">
                <a:solidFill>
                  <a:schemeClr val="bg1"/>
                </a:solidFill>
              </a:rPr>
              <a:t>03. Resultados: beneficios para las </a:t>
            </a:r>
            <a:r>
              <a:rPr lang="es-MX" i="0" cap="none" err="1">
                <a:solidFill>
                  <a:schemeClr val="bg1"/>
                </a:solidFill>
              </a:rPr>
              <a:t>PyMEs</a:t>
            </a:r>
            <a:endParaRPr lang="es-MX" i="0" cap="none">
              <a:solidFill>
                <a:schemeClr val="bg1"/>
              </a:solidFill>
            </a:endParaRPr>
          </a:p>
        </p:txBody>
      </p:sp>
      <p:sp>
        <p:nvSpPr>
          <p:cNvPr id="4" name="Marcador de número de diapositiva 3">
            <a:extLst>
              <a:ext uri="{FF2B5EF4-FFF2-40B4-BE49-F238E27FC236}">
                <a16:creationId xmlns:a16="http://schemas.microsoft.com/office/drawing/2014/main" id="{C99376FA-2DF8-A8AF-8C57-60A68EE6ABF7}"/>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US" smtClean="0"/>
              <a:pPr rtl="0"/>
              <a:t>10</a:t>
            </a:fld>
            <a:endParaRPr lang="en-US"/>
          </a:p>
        </p:txBody>
      </p:sp>
      <p:sp>
        <p:nvSpPr>
          <p:cNvPr id="8" name="CuadroTexto 7">
            <a:extLst>
              <a:ext uri="{FF2B5EF4-FFF2-40B4-BE49-F238E27FC236}">
                <a16:creationId xmlns:a16="http://schemas.microsoft.com/office/drawing/2014/main" id="{1CEA8996-853B-4B54-D44E-6F3CC26EAE36}"/>
              </a:ext>
            </a:extLst>
          </p:cNvPr>
          <p:cNvSpPr txBox="1"/>
          <p:nvPr/>
        </p:nvSpPr>
        <p:spPr>
          <a:xfrm>
            <a:off x="2505812" y="5857334"/>
            <a:ext cx="7566004"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a:solidFill>
                  <a:schemeClr val="bg1"/>
                </a:solidFill>
                <a:ea typeface="+mn-lt"/>
                <a:cs typeface="+mn-lt"/>
              </a:rPr>
              <a:t>Todo esto contribuye a la creación de empresas más sólidas y competitivas, capaces de adaptarse a los retos legales y del mercado.</a:t>
            </a:r>
            <a:endParaRPr lang="es-MX"/>
          </a:p>
        </p:txBody>
      </p:sp>
      <p:graphicFrame>
        <p:nvGraphicFramePr>
          <p:cNvPr id="7" name="Diagrama 6">
            <a:extLst>
              <a:ext uri="{FF2B5EF4-FFF2-40B4-BE49-F238E27FC236}">
                <a16:creationId xmlns:a16="http://schemas.microsoft.com/office/drawing/2014/main" id="{1592DD20-13B5-74ED-0098-5F9507134DC9}"/>
              </a:ext>
            </a:extLst>
          </p:cNvPr>
          <p:cNvGraphicFramePr/>
          <p:nvPr>
            <p:extLst>
              <p:ext uri="{D42A27DB-BD31-4B8C-83A1-F6EECF244321}">
                <p14:modId xmlns:p14="http://schemas.microsoft.com/office/powerpoint/2010/main" val="17541619"/>
              </p:ext>
            </p:extLst>
          </p:nvPr>
        </p:nvGraphicFramePr>
        <p:xfrm>
          <a:off x="2386641" y="1341408"/>
          <a:ext cx="7806905" cy="46496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4" name="Grupo 93">
            <a:extLst>
              <a:ext uri="{FF2B5EF4-FFF2-40B4-BE49-F238E27FC236}">
                <a16:creationId xmlns:a16="http://schemas.microsoft.com/office/drawing/2014/main" id="{F2C2830B-AF66-50FB-3CF1-D3D25101909F}"/>
              </a:ext>
            </a:extLst>
          </p:cNvPr>
          <p:cNvGrpSpPr/>
          <p:nvPr/>
        </p:nvGrpSpPr>
        <p:grpSpPr>
          <a:xfrm>
            <a:off x="10854265" y="212465"/>
            <a:ext cx="1182457" cy="457200"/>
            <a:chOff x="3076115" y="2297182"/>
            <a:chExt cx="1182457" cy="457200"/>
          </a:xfrm>
        </p:grpSpPr>
        <p:sp>
          <p:nvSpPr>
            <p:cNvPr id="92" name="Rectángulo: esquinas redondeadas 91">
              <a:extLst>
                <a:ext uri="{FF2B5EF4-FFF2-40B4-BE49-F238E27FC236}">
                  <a16:creationId xmlns:a16="http://schemas.microsoft.com/office/drawing/2014/main" id="{58D6A879-AECD-05FA-7FA2-4BD2F3C4E5C1}"/>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3" name="CuadroTexto 92">
              <a:extLst>
                <a:ext uri="{FF2B5EF4-FFF2-40B4-BE49-F238E27FC236}">
                  <a16:creationId xmlns:a16="http://schemas.microsoft.com/office/drawing/2014/main" id="{F85635AD-149B-B1A1-128C-E4AD6D071DCB}"/>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8"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28306747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965C95-EA79-73BF-0E93-9E8FA7151A7F}"/>
            </a:ext>
          </a:extLst>
        </p:cNvPr>
        <p:cNvGrpSpPr/>
        <p:nvPr/>
      </p:nvGrpSpPr>
      <p:grpSpPr>
        <a:xfrm>
          <a:off x="0" y="0"/>
          <a:ext cx="0" cy="0"/>
          <a:chOff x="0" y="0"/>
          <a:chExt cx="0" cy="0"/>
        </a:xfrm>
      </p:grpSpPr>
      <p:sp>
        <p:nvSpPr>
          <p:cNvPr id="34" name="Marcador de número de diapositiva 33">
            <a:extLst>
              <a:ext uri="{FF2B5EF4-FFF2-40B4-BE49-F238E27FC236}">
                <a16:creationId xmlns:a16="http://schemas.microsoft.com/office/drawing/2014/main" id="{E46EC357-3107-CA9F-A578-43BEB6C0EC5D}"/>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US" smtClean="0"/>
              <a:pPr rtl="0"/>
              <a:t>11</a:t>
            </a:fld>
            <a:endParaRPr lang="en-US"/>
          </a:p>
        </p:txBody>
      </p:sp>
      <p:sp>
        <p:nvSpPr>
          <p:cNvPr id="5" name="Título 1">
            <a:extLst>
              <a:ext uri="{FF2B5EF4-FFF2-40B4-BE49-F238E27FC236}">
                <a16:creationId xmlns:a16="http://schemas.microsoft.com/office/drawing/2014/main" id="{5BCC3FB3-B68E-9E35-D165-EB8F28283BE8}"/>
              </a:ext>
            </a:extLst>
          </p:cNvPr>
          <p:cNvSpPr txBox="1">
            <a:spLocks/>
          </p:cNvSpPr>
          <p:nvPr/>
        </p:nvSpPr>
        <p:spPr>
          <a:xfrm>
            <a:off x="467264" y="303363"/>
            <a:ext cx="9575320" cy="1540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s-mx" i="0" cap="none"/>
              <a:t>03. Resultados: impacto esperado</a:t>
            </a:r>
            <a:br>
              <a:rPr lang="es-mx" i="0"/>
            </a:br>
            <a:endParaRPr lang="es-mx"/>
          </a:p>
        </p:txBody>
      </p:sp>
      <p:sp>
        <p:nvSpPr>
          <p:cNvPr id="7" name="CuadroTexto 6">
            <a:extLst>
              <a:ext uri="{FF2B5EF4-FFF2-40B4-BE49-F238E27FC236}">
                <a16:creationId xmlns:a16="http://schemas.microsoft.com/office/drawing/2014/main" id="{B3F81466-A859-7950-CDCA-CE0F7419253D}"/>
              </a:ext>
            </a:extLst>
          </p:cNvPr>
          <p:cNvSpPr txBox="1"/>
          <p:nvPr/>
        </p:nvSpPr>
        <p:spPr>
          <a:xfrm>
            <a:off x="1082454" y="1716656"/>
            <a:ext cx="1002453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2000">
                <a:ea typeface="+mn-lt"/>
                <a:cs typeface="+mn-lt"/>
              </a:rPr>
              <a:t>Este proyecto busca generar un impacto positivo en la gestión de las PYMES, promoviendo:</a:t>
            </a:r>
          </a:p>
        </p:txBody>
      </p:sp>
      <p:grpSp>
        <p:nvGrpSpPr>
          <p:cNvPr id="72" name="Grupo 71">
            <a:extLst>
              <a:ext uri="{FF2B5EF4-FFF2-40B4-BE49-F238E27FC236}">
                <a16:creationId xmlns:a16="http://schemas.microsoft.com/office/drawing/2014/main" id="{43FD3687-ED3D-80AE-4488-F96DFA75A033}"/>
              </a:ext>
            </a:extLst>
          </p:cNvPr>
          <p:cNvGrpSpPr/>
          <p:nvPr/>
        </p:nvGrpSpPr>
        <p:grpSpPr>
          <a:xfrm>
            <a:off x="3076754" y="1715220"/>
            <a:ext cx="6038491" cy="5641674"/>
            <a:chOff x="3076754" y="1844616"/>
            <a:chExt cx="6038491" cy="5641674"/>
          </a:xfrm>
        </p:grpSpPr>
        <p:graphicFrame>
          <p:nvGraphicFramePr>
            <p:cNvPr id="14" name="Diagrama 13">
              <a:extLst>
                <a:ext uri="{FF2B5EF4-FFF2-40B4-BE49-F238E27FC236}">
                  <a16:creationId xmlns:a16="http://schemas.microsoft.com/office/drawing/2014/main" id="{ACEB6839-924B-0E0E-295E-C68EF09F260E}"/>
                </a:ext>
              </a:extLst>
            </p:cNvPr>
            <p:cNvGraphicFramePr/>
            <p:nvPr>
              <p:extLst>
                <p:ext uri="{D42A27DB-BD31-4B8C-83A1-F6EECF244321}">
                  <p14:modId xmlns:p14="http://schemas.microsoft.com/office/powerpoint/2010/main" val="3441689019"/>
                </p:ext>
              </p:extLst>
            </p:nvPr>
          </p:nvGraphicFramePr>
          <p:xfrm>
            <a:off x="3076754" y="1844616"/>
            <a:ext cx="6038491" cy="329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1" name="Diagrama 30">
              <a:extLst>
                <a:ext uri="{FF2B5EF4-FFF2-40B4-BE49-F238E27FC236}">
                  <a16:creationId xmlns:a16="http://schemas.microsoft.com/office/drawing/2014/main" id="{DB7835C3-5B08-7B37-1301-A987D8A621AF}"/>
                </a:ext>
              </a:extLst>
            </p:cNvPr>
            <p:cNvGraphicFramePr/>
            <p:nvPr>
              <p:extLst>
                <p:ext uri="{D42A27DB-BD31-4B8C-83A1-F6EECF244321}">
                  <p14:modId xmlns:p14="http://schemas.microsoft.com/office/powerpoint/2010/main" val="3430927092"/>
                </p:ext>
              </p:extLst>
            </p:nvPr>
          </p:nvGraphicFramePr>
          <p:xfrm>
            <a:off x="3148642" y="3670539"/>
            <a:ext cx="5894717" cy="381575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grpSp>
        <p:nvGrpSpPr>
          <p:cNvPr id="83" name="Grupo 82">
            <a:extLst>
              <a:ext uri="{FF2B5EF4-FFF2-40B4-BE49-F238E27FC236}">
                <a16:creationId xmlns:a16="http://schemas.microsoft.com/office/drawing/2014/main" id="{CE28C374-A395-8785-C8AC-6ACE0616F885}"/>
              </a:ext>
            </a:extLst>
          </p:cNvPr>
          <p:cNvGrpSpPr/>
          <p:nvPr/>
        </p:nvGrpSpPr>
        <p:grpSpPr>
          <a:xfrm>
            <a:off x="10854265" y="212465"/>
            <a:ext cx="1182457" cy="457200"/>
            <a:chOff x="3076115" y="2297182"/>
            <a:chExt cx="1182457" cy="457200"/>
          </a:xfrm>
        </p:grpSpPr>
        <p:sp>
          <p:nvSpPr>
            <p:cNvPr id="81" name="Rectángulo: esquinas redondeadas 80">
              <a:extLst>
                <a:ext uri="{FF2B5EF4-FFF2-40B4-BE49-F238E27FC236}">
                  <a16:creationId xmlns:a16="http://schemas.microsoft.com/office/drawing/2014/main" id="{4D840B78-4A0A-ED66-5FC4-05BD7DF4C3FB}"/>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2" name="CuadroTexto 81">
              <a:extLst>
                <a:ext uri="{FF2B5EF4-FFF2-40B4-BE49-F238E27FC236}">
                  <a16:creationId xmlns:a16="http://schemas.microsoft.com/office/drawing/2014/main" id="{DC696C41-A340-1D4D-5A27-EAD226AA0AE9}"/>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12"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13115378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23CAF067-C410-ADF3-B92E-E1A176107D56}"/>
              </a:ext>
            </a:extLst>
          </p:cNvPr>
          <p:cNvPicPr>
            <a:picLocks noChangeAspect="1"/>
          </p:cNvPicPr>
          <p:nvPr/>
        </p:nvPicPr>
        <p:blipFill>
          <a:blip r:embed="rId2"/>
          <a:stretch>
            <a:fillRect/>
          </a:stretch>
        </p:blipFill>
        <p:spPr>
          <a:xfrm>
            <a:off x="1806" y="0"/>
            <a:ext cx="12188389" cy="6858000"/>
          </a:xfrm>
          <a:prstGeom prst="rect">
            <a:avLst/>
          </a:prstGeom>
        </p:spPr>
      </p:pic>
      <p:sp>
        <p:nvSpPr>
          <p:cNvPr id="2" name="Título 1">
            <a:extLst>
              <a:ext uri="{FF2B5EF4-FFF2-40B4-BE49-F238E27FC236}">
                <a16:creationId xmlns:a16="http://schemas.microsoft.com/office/drawing/2014/main" id="{38DE2E09-3A82-4E32-88E3-59E694EFE546}"/>
              </a:ext>
            </a:extLst>
          </p:cNvPr>
          <p:cNvSpPr>
            <a:spLocks noGrp="1"/>
          </p:cNvSpPr>
          <p:nvPr>
            <p:ph type="title"/>
          </p:nvPr>
        </p:nvSpPr>
        <p:spPr>
          <a:xfrm>
            <a:off x="3357114" y="303363"/>
            <a:ext cx="5496636" cy="1685898"/>
          </a:xfrm>
        </p:spPr>
        <p:txBody>
          <a:bodyPr rtlCol="0"/>
          <a:lstStyle/>
          <a:p>
            <a:pPr algn="ctr"/>
            <a:r>
              <a:rPr lang="es-mx" i="0" cap="none">
                <a:solidFill>
                  <a:schemeClr val="bg1"/>
                </a:solidFill>
              </a:rPr>
              <a:t>04. Conclusión</a:t>
            </a:r>
            <a:endParaRPr lang="es-mx">
              <a:solidFill>
                <a:schemeClr val="bg1"/>
              </a:solidFill>
            </a:endParaRPr>
          </a:p>
        </p:txBody>
      </p:sp>
      <p:sp>
        <p:nvSpPr>
          <p:cNvPr id="3" name="Marcador de contenido 2">
            <a:extLst>
              <a:ext uri="{FF2B5EF4-FFF2-40B4-BE49-F238E27FC236}">
                <a16:creationId xmlns:a16="http://schemas.microsoft.com/office/drawing/2014/main" id="{9925E272-AF60-4462-95A9-115739F781AE}"/>
              </a:ext>
            </a:extLst>
          </p:cNvPr>
          <p:cNvSpPr>
            <a:spLocks noGrp="1"/>
          </p:cNvSpPr>
          <p:nvPr>
            <p:ph idx="1"/>
          </p:nvPr>
        </p:nvSpPr>
        <p:spPr>
          <a:xfrm>
            <a:off x="1171756" y="2229348"/>
            <a:ext cx="9852974" cy="3088498"/>
          </a:xfrm>
        </p:spPr>
        <p:txBody>
          <a:bodyPr vert="horz" lIns="91440" tIns="45720" rIns="91440" bIns="45720" rtlCol="0" anchor="t">
            <a:noAutofit/>
          </a:bodyPr>
          <a:lstStyle/>
          <a:p>
            <a:pPr algn="just"/>
            <a:r>
              <a:rPr lang="es-mx" sz="2000">
                <a:solidFill>
                  <a:schemeClr val="bg1"/>
                </a:solidFill>
                <a:ea typeface="+mn-lt"/>
                <a:cs typeface="+mn-lt"/>
              </a:rPr>
              <a:t>La creación de esta plataforma digital en Wix es un ejemplo de cómo la tecnología puede convertirse en un puente entre el conocimiento jurídico y las necesidades reales de las PYMES. Desde un enfoque legal y práctico, este proyecto contribuye a que los emprendedores estén mejor informados, tomen decisiones seguras y gestionen sus negocios con mayor confianza.</a:t>
            </a:r>
          </a:p>
          <a:p>
            <a:pPr algn="just"/>
            <a:r>
              <a:rPr lang="es-mx" sz="2000">
                <a:solidFill>
                  <a:schemeClr val="bg1"/>
                </a:solidFill>
                <a:ea typeface="+mn-lt"/>
                <a:cs typeface="+mn-lt"/>
              </a:rPr>
              <a:t> Al facilitar el acceso a herramientas jurídicas, fomentamos un entorno empresarial más sólido, inclusivo y preparado para enfrentar los retos del mercado actual.</a:t>
            </a:r>
          </a:p>
          <a:p>
            <a:pPr algn="just"/>
            <a:r>
              <a:rPr lang="es-mx" sz="2000">
                <a:solidFill>
                  <a:schemeClr val="bg1"/>
                </a:solidFill>
                <a:ea typeface="+mn-lt"/>
                <a:cs typeface="+mn-lt"/>
              </a:rPr>
              <a:t>¡Una muestra de que la innovación y el derecho pueden caminar juntos para fortalecer a las empresas!</a:t>
            </a:r>
            <a:endParaRPr lang="es-mx" sz="2000">
              <a:solidFill>
                <a:schemeClr val="bg1"/>
              </a:solidFill>
            </a:endParaRPr>
          </a:p>
          <a:p>
            <a:pPr algn="ctr"/>
            <a:r>
              <a:rPr lang="es-mx" sz="2000">
                <a:solidFill>
                  <a:schemeClr val="bg1"/>
                </a:solidFill>
                <a:ea typeface="+mn-lt"/>
                <a:cs typeface="+mn-lt"/>
              </a:rPr>
              <a:t>Un equipo talentoso y comprometido es la base de nuestro éxito.</a:t>
            </a:r>
          </a:p>
        </p:txBody>
      </p:sp>
      <p:sp>
        <p:nvSpPr>
          <p:cNvPr id="18" name="Marcador de número de diapositiva 17">
            <a:extLst>
              <a:ext uri="{FF2B5EF4-FFF2-40B4-BE49-F238E27FC236}">
                <a16:creationId xmlns:a16="http://schemas.microsoft.com/office/drawing/2014/main" id="{70961BC8-7B79-40B2-B578-4EB512140BBB}"/>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US" smtClean="0"/>
              <a:pPr rtl="0"/>
              <a:t>12</a:t>
            </a:fld>
            <a:endParaRPr lang="en-US"/>
          </a:p>
        </p:txBody>
      </p:sp>
      <p:grpSp>
        <p:nvGrpSpPr>
          <p:cNvPr id="8" name="Grupo 7">
            <a:extLst>
              <a:ext uri="{FF2B5EF4-FFF2-40B4-BE49-F238E27FC236}">
                <a16:creationId xmlns:a16="http://schemas.microsoft.com/office/drawing/2014/main" id="{7F625709-42CA-7C47-5C27-1A0B06DA9FBB}"/>
              </a:ext>
            </a:extLst>
          </p:cNvPr>
          <p:cNvGrpSpPr/>
          <p:nvPr/>
        </p:nvGrpSpPr>
        <p:grpSpPr>
          <a:xfrm>
            <a:off x="10854265" y="212465"/>
            <a:ext cx="1182457" cy="457200"/>
            <a:chOff x="3076115" y="2297182"/>
            <a:chExt cx="1182457" cy="457200"/>
          </a:xfrm>
        </p:grpSpPr>
        <p:sp>
          <p:nvSpPr>
            <p:cNvPr id="6" name="Rectángulo: esquinas redondeadas 5">
              <a:extLst>
                <a:ext uri="{FF2B5EF4-FFF2-40B4-BE49-F238E27FC236}">
                  <a16:creationId xmlns:a16="http://schemas.microsoft.com/office/drawing/2014/main" id="{850B2879-7512-FBEF-7320-CD85EB7BC5FB}"/>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61A00F0F-AF67-BE8D-2910-DE63623D68AA}"/>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3"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34952644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06FFB-1C86-1CC8-47C0-7C351132FD11}"/>
            </a:ext>
          </a:extLst>
        </p:cNvPr>
        <p:cNvGrpSpPr/>
        <p:nvPr/>
      </p:nvGrpSpPr>
      <p:grpSpPr>
        <a:xfrm>
          <a:off x="0" y="0"/>
          <a:ext cx="0" cy="0"/>
          <a:chOff x="0" y="0"/>
          <a:chExt cx="0" cy="0"/>
        </a:xfrm>
      </p:grpSpPr>
      <p:sp>
        <p:nvSpPr>
          <p:cNvPr id="34" name="Marcador de número de diapositiva 33">
            <a:extLst>
              <a:ext uri="{FF2B5EF4-FFF2-40B4-BE49-F238E27FC236}">
                <a16:creationId xmlns:a16="http://schemas.microsoft.com/office/drawing/2014/main" id="{C66B7785-94FA-D7D7-398E-CE09A8030825}"/>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US" smtClean="0"/>
              <a:pPr rtl="0"/>
              <a:t>13</a:t>
            </a:fld>
            <a:endParaRPr lang="en-US"/>
          </a:p>
        </p:txBody>
      </p:sp>
      <p:sp>
        <p:nvSpPr>
          <p:cNvPr id="7" name="CuadroTexto 6">
            <a:extLst>
              <a:ext uri="{FF2B5EF4-FFF2-40B4-BE49-F238E27FC236}">
                <a16:creationId xmlns:a16="http://schemas.microsoft.com/office/drawing/2014/main" id="{18CB649E-3E08-9D2F-E391-E1FC0150A315}"/>
              </a:ext>
            </a:extLst>
          </p:cNvPr>
          <p:cNvSpPr txBox="1"/>
          <p:nvPr/>
        </p:nvSpPr>
        <p:spPr>
          <a:xfrm>
            <a:off x="996190" y="1515373"/>
            <a:ext cx="10182683" cy="440120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s-MX" sz="2000" dirty="0">
                <a:ea typeface="+mn-lt"/>
                <a:cs typeface="+mn-lt"/>
              </a:rPr>
              <a:t>Acuña, o . A. J (2015). </a:t>
            </a:r>
            <a:r>
              <a:rPr lang="es-MX" sz="2000" i="1" dirty="0">
                <a:ea typeface="+mn-lt"/>
                <a:cs typeface="+mn-lt"/>
              </a:rPr>
              <a:t>Los bienes</a:t>
            </a:r>
            <a:r>
              <a:rPr lang="es-MX" sz="2000" dirty="0">
                <a:ea typeface="+mn-lt"/>
                <a:cs typeface="+mn-lt"/>
              </a:rPr>
              <a:t> </a:t>
            </a:r>
            <a:r>
              <a:rPr lang="es-MX" sz="2000" dirty="0">
                <a:ea typeface="+mn-lt"/>
                <a:cs typeface="+mn-lt"/>
                <a:hlinkClick r:id="rId2"/>
              </a:rPr>
              <a:t>https://www.josemiguellecaros.cl/v2/wp-content/uploads/2015/05/Los-Bienes.pdf</a:t>
            </a:r>
            <a:endParaRPr lang="es-MX"/>
          </a:p>
          <a:p>
            <a:pPr marL="342900" indent="-342900">
              <a:buFont typeface="Arial"/>
              <a:buChar char="•"/>
            </a:pPr>
            <a:r>
              <a:rPr lang="es-MX" sz="2000" dirty="0">
                <a:ea typeface="+mn-lt"/>
                <a:cs typeface="+mn-lt"/>
              </a:rPr>
              <a:t>Cámara de Diputados del H. Congreso de la Unión. (2024). </a:t>
            </a:r>
            <a:r>
              <a:rPr lang="es-MX" sz="2000" i="1" dirty="0">
                <a:ea typeface="+mn-lt"/>
                <a:cs typeface="+mn-lt"/>
              </a:rPr>
              <a:t>Código Civil Federal, México.</a:t>
            </a:r>
            <a:r>
              <a:rPr lang="es-MX" sz="2000" dirty="0">
                <a:ea typeface="+mn-lt"/>
                <a:cs typeface="+mn-lt"/>
              </a:rPr>
              <a:t> </a:t>
            </a:r>
            <a:r>
              <a:rPr lang="es-MX" sz="2000" dirty="0">
                <a:ea typeface="+mn-lt"/>
                <a:cs typeface="+mn-lt"/>
                <a:hlinkClick r:id="rId3"/>
              </a:rPr>
              <a:t>https://www.diputados.gob.mx/LeyesBiblio/pdf/2_270124.pdf</a:t>
            </a:r>
            <a:endParaRPr lang="es-MX"/>
          </a:p>
          <a:p>
            <a:pPr marL="342900" indent="-342900">
              <a:buFont typeface="Arial"/>
              <a:buChar char="•"/>
            </a:pPr>
            <a:r>
              <a:rPr lang="es-MX" sz="2000" dirty="0">
                <a:ea typeface="+mn-lt"/>
                <a:cs typeface="+mn-lt"/>
              </a:rPr>
              <a:t>Castro, I. S. (2024, 26 octubre). </a:t>
            </a:r>
            <a:r>
              <a:rPr lang="es-MX" sz="2000" i="1" dirty="0">
                <a:ea typeface="+mn-lt"/>
                <a:cs typeface="+mn-lt"/>
              </a:rPr>
              <a:t>¿Cuáles son las 5 fuentes de las obligaciones? Descúbrelas, con 3 ejemplos.</a:t>
            </a:r>
            <a:r>
              <a:rPr lang="es-MX" sz="2000" dirty="0">
                <a:ea typeface="+mn-lt"/>
                <a:cs typeface="+mn-lt"/>
              </a:rPr>
              <a:t> Derecho Virtual. </a:t>
            </a:r>
            <a:r>
              <a:rPr lang="es-MX" sz="2000" dirty="0">
                <a:ea typeface="+mn-lt"/>
                <a:cs typeface="+mn-lt"/>
                <a:hlinkClick r:id="rId4"/>
              </a:rPr>
              <a:t>https://derechovirtual.org/fuentes-de-las-obligaciones-ejemplos/</a:t>
            </a:r>
            <a:endParaRPr lang="es-MX"/>
          </a:p>
          <a:p>
            <a:pPr marL="342900" indent="-342900">
              <a:buFont typeface="Arial"/>
              <a:buChar char="•"/>
            </a:pPr>
            <a:r>
              <a:rPr lang="es-MX" sz="2000" dirty="0">
                <a:ea typeface="+mn-lt"/>
                <a:cs typeface="+mn-lt"/>
              </a:rPr>
              <a:t>De Redacción de la Universidad Internacional de la Rioja, E. (2024, 1 abril). </a:t>
            </a:r>
            <a:r>
              <a:rPr lang="es-MX" sz="2000" i="1" dirty="0">
                <a:ea typeface="+mn-lt"/>
                <a:cs typeface="+mn-lt"/>
              </a:rPr>
              <a:t>Derechos reales: ¿qué es y cuál es su ámbito de aplicación?</a:t>
            </a:r>
            <a:r>
              <a:rPr lang="es-MX" sz="2000" dirty="0">
                <a:ea typeface="+mn-lt"/>
                <a:cs typeface="+mn-lt"/>
              </a:rPr>
              <a:t> UNIR México. </a:t>
            </a:r>
            <a:r>
              <a:rPr lang="es-MX" sz="2000" dirty="0">
                <a:ea typeface="+mn-lt"/>
                <a:cs typeface="+mn-lt"/>
                <a:hlinkClick r:id="rId5"/>
              </a:rPr>
              <a:t>https://mexico.unir.net/noticias/derecho/derechos-reales/?utm_medium=rrss&amp;utm_source=link_copy&amp;utm_campaign=np-org-share_rrss_link_copy_unireu_x_x_x_evento_evento_x_x</a:t>
            </a:r>
          </a:p>
          <a:p>
            <a:pPr>
              <a:buFont typeface="Arial"/>
              <a:buChar char="•"/>
            </a:pPr>
            <a:r>
              <a:rPr lang="es-MX" sz="2000" dirty="0">
                <a:ea typeface="+mn-lt"/>
                <a:cs typeface="+mn-lt"/>
              </a:rPr>
              <a:t>Equipo editorial, </a:t>
            </a:r>
            <a:r>
              <a:rPr lang="es-MX" sz="2000" err="1">
                <a:ea typeface="+mn-lt"/>
                <a:cs typeface="+mn-lt"/>
              </a:rPr>
              <a:t>Etecé</a:t>
            </a:r>
            <a:r>
              <a:rPr lang="es-MX" sz="2000" dirty="0">
                <a:ea typeface="+mn-lt"/>
                <a:cs typeface="+mn-lt"/>
              </a:rPr>
              <a:t>. (2022, 12 agosto). </a:t>
            </a:r>
            <a:r>
              <a:rPr lang="es-MX" sz="2000" i="1" dirty="0">
                <a:ea typeface="+mn-lt"/>
                <a:cs typeface="+mn-lt"/>
              </a:rPr>
              <a:t>Obligación - Qué es, concepto, tipos y ejemplos.</a:t>
            </a:r>
            <a:r>
              <a:rPr lang="es-MX" sz="2000" dirty="0">
                <a:ea typeface="+mn-lt"/>
                <a:cs typeface="+mn-lt"/>
              </a:rPr>
              <a:t> Concepto. </a:t>
            </a:r>
            <a:r>
              <a:rPr lang="es-MX" sz="2000" dirty="0">
                <a:ea typeface="+mn-lt"/>
                <a:cs typeface="+mn-lt"/>
                <a:hlinkClick r:id="rId6"/>
              </a:rPr>
              <a:t>https://concepto.de/obligacion/</a:t>
            </a:r>
            <a:endParaRPr lang="es-MX" sz="2000" dirty="0"/>
          </a:p>
          <a:p>
            <a:pPr marL="342900" indent="-342900">
              <a:buFont typeface="Arial"/>
              <a:buChar char="•"/>
            </a:pPr>
            <a:r>
              <a:rPr lang="es-MX" sz="2000" dirty="0">
                <a:ea typeface="+mn-lt"/>
                <a:cs typeface="+mn-lt"/>
              </a:rPr>
              <a:t>Galán, J. S. (2024, 5 septiembre). </a:t>
            </a:r>
            <a:r>
              <a:rPr lang="es-MX" sz="2000" i="1" dirty="0">
                <a:ea typeface="+mn-lt"/>
                <a:cs typeface="+mn-lt"/>
              </a:rPr>
              <a:t>¿Qué es y cómo se clasifican los bienes en economía?</a:t>
            </a:r>
            <a:r>
              <a:rPr lang="es-MX" sz="2000" dirty="0">
                <a:ea typeface="+mn-lt"/>
                <a:cs typeface="+mn-lt"/>
              </a:rPr>
              <a:t> Economipedia. </a:t>
            </a:r>
            <a:r>
              <a:rPr lang="es-MX" sz="2000" dirty="0">
                <a:ea typeface="+mn-lt"/>
                <a:cs typeface="+mn-lt"/>
                <a:hlinkClick r:id="rId7"/>
              </a:rPr>
              <a:t>https://economipedia.com/definiciones/bien.html</a:t>
            </a:r>
            <a:r>
              <a:rPr lang="es-MX" sz="2000" dirty="0">
                <a:ea typeface="+mn-lt"/>
                <a:cs typeface="+mn-lt"/>
              </a:rPr>
              <a:t> </a:t>
            </a:r>
            <a:endParaRPr lang="es-MX" dirty="0"/>
          </a:p>
        </p:txBody>
      </p:sp>
      <p:sp>
        <p:nvSpPr>
          <p:cNvPr id="3" name="Título 1">
            <a:extLst>
              <a:ext uri="{FF2B5EF4-FFF2-40B4-BE49-F238E27FC236}">
                <a16:creationId xmlns:a16="http://schemas.microsoft.com/office/drawing/2014/main" id="{1D2BFAC2-8C45-79AA-B098-74DC399FD7D9}"/>
              </a:ext>
            </a:extLst>
          </p:cNvPr>
          <p:cNvSpPr>
            <a:spLocks noGrp="1"/>
          </p:cNvSpPr>
          <p:nvPr>
            <p:ph type="title"/>
          </p:nvPr>
        </p:nvSpPr>
        <p:spPr>
          <a:xfrm>
            <a:off x="-936" y="139460"/>
            <a:ext cx="5030990" cy="1382233"/>
          </a:xfrm>
        </p:spPr>
        <p:txBody>
          <a:bodyPr rtlCol="0"/>
          <a:lstStyle/>
          <a:p>
            <a:pPr algn="ctr"/>
            <a:r>
              <a:rPr lang="es-mx" i="0" cap="none"/>
              <a:t>05. Referencias</a:t>
            </a:r>
            <a:endParaRPr lang="es-mx"/>
          </a:p>
        </p:txBody>
      </p:sp>
      <p:grpSp>
        <p:nvGrpSpPr>
          <p:cNvPr id="47" name="Grupo 46">
            <a:extLst>
              <a:ext uri="{FF2B5EF4-FFF2-40B4-BE49-F238E27FC236}">
                <a16:creationId xmlns:a16="http://schemas.microsoft.com/office/drawing/2014/main" id="{57386B39-CC9F-E2AF-E402-2E6EBC40C15D}"/>
              </a:ext>
            </a:extLst>
          </p:cNvPr>
          <p:cNvGrpSpPr/>
          <p:nvPr/>
        </p:nvGrpSpPr>
        <p:grpSpPr>
          <a:xfrm>
            <a:off x="10854265" y="212465"/>
            <a:ext cx="1182457" cy="457200"/>
            <a:chOff x="3076115" y="2297182"/>
            <a:chExt cx="1182457" cy="457200"/>
          </a:xfrm>
        </p:grpSpPr>
        <p:sp>
          <p:nvSpPr>
            <p:cNvPr id="45" name="Rectángulo: esquinas redondeadas 44">
              <a:extLst>
                <a:ext uri="{FF2B5EF4-FFF2-40B4-BE49-F238E27FC236}">
                  <a16:creationId xmlns:a16="http://schemas.microsoft.com/office/drawing/2014/main" id="{BF3FBEFF-8BB1-C24E-DBDB-F8FDFCB241E6}"/>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CuadroTexto 45">
              <a:extLst>
                <a:ext uri="{FF2B5EF4-FFF2-40B4-BE49-F238E27FC236}">
                  <a16:creationId xmlns:a16="http://schemas.microsoft.com/office/drawing/2014/main" id="{7BFE1D4F-4137-8BD9-B190-EBF84C765B05}"/>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8"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14630962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AD35A-2E1B-4143-6C6B-D3712982F8B9}"/>
            </a:ext>
          </a:extLst>
        </p:cNvPr>
        <p:cNvGrpSpPr/>
        <p:nvPr/>
      </p:nvGrpSpPr>
      <p:grpSpPr>
        <a:xfrm>
          <a:off x="0" y="0"/>
          <a:ext cx="0" cy="0"/>
          <a:chOff x="0" y="0"/>
          <a:chExt cx="0" cy="0"/>
        </a:xfrm>
      </p:grpSpPr>
      <p:sp>
        <p:nvSpPr>
          <p:cNvPr id="34" name="Marcador de número de diapositiva 33">
            <a:extLst>
              <a:ext uri="{FF2B5EF4-FFF2-40B4-BE49-F238E27FC236}">
                <a16:creationId xmlns:a16="http://schemas.microsoft.com/office/drawing/2014/main" id="{7CE9312C-E43D-3B1F-99A8-D68671940604}"/>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US" smtClean="0"/>
              <a:pPr rtl="0"/>
              <a:t>14</a:t>
            </a:fld>
            <a:endParaRPr lang="en-US"/>
          </a:p>
        </p:txBody>
      </p:sp>
      <p:sp>
        <p:nvSpPr>
          <p:cNvPr id="7" name="CuadroTexto 6">
            <a:extLst>
              <a:ext uri="{FF2B5EF4-FFF2-40B4-BE49-F238E27FC236}">
                <a16:creationId xmlns:a16="http://schemas.microsoft.com/office/drawing/2014/main" id="{F7957773-1D69-0B58-5F20-D98F341BCAF7}"/>
              </a:ext>
            </a:extLst>
          </p:cNvPr>
          <p:cNvSpPr txBox="1"/>
          <p:nvPr/>
        </p:nvSpPr>
        <p:spPr>
          <a:xfrm>
            <a:off x="996190" y="1515373"/>
            <a:ext cx="10182683" cy="50167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s-MX" sz="2000" err="1">
                <a:ea typeface="+mn-lt"/>
                <a:cs typeface="+mn-lt"/>
              </a:rPr>
              <a:t>Goddar</a:t>
            </a:r>
            <a:r>
              <a:rPr lang="es-MX" sz="2000" dirty="0">
                <a:ea typeface="+mn-lt"/>
                <a:cs typeface="+mn-lt"/>
              </a:rPr>
              <a:t>, A. G. (2022). </a:t>
            </a:r>
            <a:r>
              <a:rPr lang="es-MX" sz="2000" i="1" dirty="0">
                <a:ea typeface="+mn-lt"/>
                <a:cs typeface="+mn-lt"/>
              </a:rPr>
              <a:t>El concepto jurídico de “bienes”</a:t>
            </a:r>
            <a:r>
              <a:rPr lang="es-MX" sz="2000" dirty="0">
                <a:ea typeface="+mn-lt"/>
                <a:cs typeface="+mn-lt"/>
              </a:rPr>
              <a:t>. [</a:t>
            </a:r>
            <a:r>
              <a:rPr lang="es-MX" sz="2000" err="1">
                <a:ea typeface="+mn-lt"/>
                <a:cs typeface="+mn-lt"/>
              </a:rPr>
              <a:t>Pdf</a:t>
            </a:r>
            <a:r>
              <a:rPr lang="es-MX" sz="2000" dirty="0">
                <a:ea typeface="+mn-lt"/>
                <a:cs typeface="+mn-lt"/>
              </a:rPr>
              <a:t>]. </a:t>
            </a:r>
            <a:r>
              <a:rPr lang="es-MX" sz="2000" dirty="0">
                <a:ea typeface="+mn-lt"/>
                <a:cs typeface="+mn-lt"/>
                <a:hlinkClick r:id="rId2"/>
              </a:rPr>
              <a:t>https://archivos.juridicas.unam.mx/www/bjv/libros/14/6834/2.pdf</a:t>
            </a:r>
            <a:endParaRPr lang="es-MX" sz="2000" dirty="0"/>
          </a:p>
          <a:p>
            <a:pPr marL="342900" indent="-342900">
              <a:buFont typeface="Arial"/>
              <a:buChar char="•"/>
            </a:pPr>
            <a:r>
              <a:rPr lang="es-MX" sz="2000" dirty="0">
                <a:ea typeface="+mn-lt"/>
                <a:cs typeface="+mn-lt"/>
              </a:rPr>
              <a:t>Quiero Casa. (2023, agosto 23). </a:t>
            </a:r>
            <a:r>
              <a:rPr lang="es-MX" sz="2000" i="1" dirty="0">
                <a:ea typeface="+mn-lt"/>
                <a:cs typeface="+mn-lt"/>
              </a:rPr>
              <a:t>Formas legales de transmisión de una propiedad.</a:t>
            </a:r>
            <a:r>
              <a:rPr lang="es-MX" sz="2000" dirty="0">
                <a:ea typeface="+mn-lt"/>
                <a:cs typeface="+mn-lt"/>
              </a:rPr>
              <a:t> </a:t>
            </a:r>
            <a:r>
              <a:rPr lang="es-MX" sz="2000" dirty="0">
                <a:ea typeface="+mn-lt"/>
                <a:cs typeface="+mn-lt"/>
                <a:hlinkClick r:id="rId3"/>
              </a:rPr>
              <a:t>https://quierocasa.com.mx/blog/formas-legales-de-transmision-de-una-propiedad/</a:t>
            </a:r>
            <a:endParaRPr lang="es-MX"/>
          </a:p>
          <a:p>
            <a:pPr marL="342900" indent="-342900">
              <a:buFont typeface="Arial"/>
              <a:buChar char="•"/>
            </a:pPr>
            <a:r>
              <a:rPr lang="es-MX" sz="2000" dirty="0">
                <a:ea typeface="+mn-lt"/>
                <a:cs typeface="+mn-lt"/>
              </a:rPr>
              <a:t>Secretaría de Gobernación. (2020). </a:t>
            </a:r>
            <a:r>
              <a:rPr lang="es-MX" sz="2000" i="1" dirty="0">
                <a:ea typeface="+mn-lt"/>
                <a:cs typeface="+mn-lt"/>
              </a:rPr>
              <a:t>Código Civil Federal.</a:t>
            </a:r>
            <a:r>
              <a:rPr lang="es-MX" sz="2000" dirty="0">
                <a:ea typeface="+mn-lt"/>
                <a:cs typeface="+mn-lt"/>
              </a:rPr>
              <a:t> </a:t>
            </a:r>
            <a:r>
              <a:rPr lang="es-MX" sz="2000" dirty="0">
                <a:ea typeface="+mn-lt"/>
                <a:cs typeface="+mn-lt"/>
                <a:hlinkClick r:id="rId4"/>
              </a:rPr>
              <a:t>https://www.gob.mx/cms/uploads/attachment/file/578460/Codigo_Civil_Federal.pdf</a:t>
            </a:r>
            <a:r>
              <a:rPr lang="es-MX" sz="2000" dirty="0">
                <a:ea typeface="+mn-lt"/>
                <a:cs typeface="+mn-lt"/>
              </a:rPr>
              <a:t> </a:t>
            </a:r>
          </a:p>
          <a:p>
            <a:pPr marL="342900" indent="-342900">
              <a:buFont typeface="Arial"/>
              <a:buChar char="•"/>
            </a:pPr>
            <a:r>
              <a:rPr lang="es-MX" sz="2000" dirty="0">
                <a:ea typeface="+mn-lt"/>
                <a:cs typeface="+mn-lt"/>
              </a:rPr>
              <a:t>Equipo editorial, </a:t>
            </a:r>
            <a:r>
              <a:rPr lang="es-MX" sz="2000" dirty="0" err="1">
                <a:ea typeface="+mn-lt"/>
                <a:cs typeface="+mn-lt"/>
              </a:rPr>
              <a:t>Etecé</a:t>
            </a:r>
            <a:r>
              <a:rPr lang="es-MX" sz="2000" dirty="0">
                <a:ea typeface="+mn-lt"/>
                <a:cs typeface="+mn-lt"/>
              </a:rPr>
              <a:t>. (Julio 13 del 2023). </a:t>
            </a:r>
            <a:r>
              <a:rPr lang="es-MX" sz="2000" i="1" dirty="0">
                <a:ea typeface="+mn-lt"/>
                <a:cs typeface="+mn-lt"/>
              </a:rPr>
              <a:t>Bienes - Definición, concepto, tipos y características</a:t>
            </a:r>
            <a:r>
              <a:rPr lang="es-MX" sz="2000" dirty="0">
                <a:ea typeface="+mn-lt"/>
                <a:cs typeface="+mn-lt"/>
              </a:rPr>
              <a:t>. Concepto. </a:t>
            </a:r>
            <a:r>
              <a:rPr lang="es-MX" sz="2000" dirty="0">
                <a:ea typeface="+mn-lt"/>
                <a:cs typeface="+mn-lt"/>
                <a:hlinkClick r:id="rId5"/>
              </a:rPr>
              <a:t>https://concepto.de/bienes/</a:t>
            </a:r>
            <a:r>
              <a:rPr lang="es-MX" sz="2000" dirty="0">
                <a:ea typeface="+mn-lt"/>
                <a:cs typeface="+mn-lt"/>
              </a:rPr>
              <a:t> </a:t>
            </a:r>
            <a:endParaRPr lang="es-MX" sz="2000" dirty="0"/>
          </a:p>
          <a:p>
            <a:pPr marL="342900" indent="-342900">
              <a:buFont typeface="Arial"/>
              <a:buChar char="•"/>
            </a:pPr>
            <a:r>
              <a:rPr lang="es-MX" sz="2000" dirty="0">
                <a:ea typeface="+mn-lt"/>
                <a:cs typeface="+mn-lt"/>
              </a:rPr>
              <a:t>UNIR. (Marzo 25 del 2024). </a:t>
            </a:r>
            <a:r>
              <a:rPr lang="es-MX" sz="2000" i="1" dirty="0">
                <a:ea typeface="+mn-lt"/>
                <a:cs typeface="+mn-lt"/>
              </a:rPr>
              <a:t>Derechos reales: ¿qué es y cuál es su ámbito de aplicación?</a:t>
            </a:r>
            <a:r>
              <a:rPr lang="es-MX" sz="2000" dirty="0">
                <a:ea typeface="+mn-lt"/>
                <a:cs typeface="+mn-lt"/>
              </a:rPr>
              <a:t>. </a:t>
            </a:r>
            <a:r>
              <a:rPr lang="es-MX" sz="2000" dirty="0">
                <a:ea typeface="+mn-lt"/>
                <a:cs typeface="+mn-lt"/>
                <a:hlinkClick r:id="rId6"/>
              </a:rPr>
              <a:t>https://mexico.unir.net/noticias/derecho/derechos-reales/</a:t>
            </a:r>
            <a:r>
              <a:rPr lang="es-MX" sz="2000" dirty="0">
                <a:ea typeface="+mn-lt"/>
                <a:cs typeface="+mn-lt"/>
              </a:rPr>
              <a:t> </a:t>
            </a:r>
            <a:endParaRPr lang="es-MX" dirty="0"/>
          </a:p>
          <a:p>
            <a:pPr marL="342900" indent="-342900">
              <a:buFont typeface="Arial"/>
              <a:buChar char="•"/>
            </a:pPr>
            <a:r>
              <a:rPr lang="es-MX" sz="2000" dirty="0">
                <a:ea typeface="+mn-lt"/>
                <a:cs typeface="+mn-lt"/>
              </a:rPr>
              <a:t>Justicia México</a:t>
            </a:r>
            <a:r>
              <a:rPr lang="es-MX" sz="2000" i="1" dirty="0">
                <a:ea typeface="+mn-lt"/>
                <a:cs typeface="+mn-lt"/>
              </a:rPr>
              <a:t>. </a:t>
            </a:r>
            <a:r>
              <a:rPr lang="es-MX" sz="2000" dirty="0">
                <a:ea typeface="+mn-lt"/>
                <a:cs typeface="+mn-lt"/>
              </a:rPr>
              <a:t>(s.f.). </a:t>
            </a:r>
            <a:r>
              <a:rPr lang="es-MX" sz="2000" i="1" dirty="0">
                <a:ea typeface="+mn-lt"/>
                <a:cs typeface="+mn-lt"/>
              </a:rPr>
              <a:t>Preguntas y Respuestas Sobre Propiedad</a:t>
            </a:r>
            <a:r>
              <a:rPr lang="es-MX" sz="2000" dirty="0">
                <a:ea typeface="+mn-lt"/>
                <a:cs typeface="+mn-lt"/>
              </a:rPr>
              <a:t>. </a:t>
            </a:r>
            <a:r>
              <a:rPr lang="es-MX" sz="2000" dirty="0">
                <a:ea typeface="+mn-lt"/>
                <a:cs typeface="+mn-lt"/>
                <a:hlinkClick r:id="rId7"/>
              </a:rPr>
              <a:t>https://mexico.justia.com/derecho-civil/propiedad/preguntas-y-respuestas-sobre-propiedad/</a:t>
            </a:r>
            <a:r>
              <a:rPr lang="es-MX" sz="2000" dirty="0">
                <a:ea typeface="+mn-lt"/>
                <a:cs typeface="+mn-lt"/>
              </a:rPr>
              <a:t> </a:t>
            </a:r>
            <a:endParaRPr lang="es-MX" dirty="0"/>
          </a:p>
          <a:p>
            <a:pPr marL="342900" indent="-342900">
              <a:buFont typeface="Arial"/>
              <a:buChar char="•"/>
            </a:pPr>
            <a:r>
              <a:rPr lang="es-MX" sz="2000" dirty="0" err="1">
                <a:ea typeface="+mn-lt"/>
                <a:cs typeface="+mn-lt"/>
              </a:rPr>
              <a:t>Genially</a:t>
            </a:r>
            <a:r>
              <a:rPr lang="es-MX" sz="2000" dirty="0">
                <a:ea typeface="+mn-lt"/>
                <a:cs typeface="+mn-lt"/>
              </a:rPr>
              <a:t>. (s.f.). </a:t>
            </a:r>
            <a:r>
              <a:rPr lang="es-MX" sz="2000" i="1" dirty="0" err="1">
                <a:ea typeface="+mn-lt"/>
                <a:cs typeface="+mn-lt"/>
              </a:rPr>
              <a:t>Transmision</a:t>
            </a:r>
            <a:r>
              <a:rPr lang="es-MX" sz="2000" i="1" dirty="0">
                <a:ea typeface="+mn-lt"/>
                <a:cs typeface="+mn-lt"/>
              </a:rPr>
              <a:t> y </a:t>
            </a:r>
            <a:r>
              <a:rPr lang="es-MX" sz="2000" i="1" dirty="0" err="1">
                <a:ea typeface="+mn-lt"/>
                <a:cs typeface="+mn-lt"/>
              </a:rPr>
              <a:t>extincion</a:t>
            </a:r>
            <a:r>
              <a:rPr lang="es-MX" sz="2000" i="1" dirty="0">
                <a:ea typeface="+mn-lt"/>
                <a:cs typeface="+mn-lt"/>
              </a:rPr>
              <a:t> de las obligaciones</a:t>
            </a:r>
            <a:r>
              <a:rPr lang="es-MX" sz="2000" dirty="0">
                <a:ea typeface="+mn-lt"/>
                <a:cs typeface="+mn-lt"/>
              </a:rPr>
              <a:t>. </a:t>
            </a:r>
            <a:r>
              <a:rPr lang="es-MX" sz="2000" dirty="0">
                <a:ea typeface="+mn-lt"/>
                <a:cs typeface="+mn-lt"/>
                <a:hlinkClick r:id="rId8"/>
              </a:rPr>
              <a:t>https://view.genially.com/6582d808430af8001497f61a/presentation-transmision-y-extincion-de-las-obligaciones</a:t>
            </a:r>
            <a:r>
              <a:rPr lang="es-MX" sz="2000" dirty="0">
                <a:ea typeface="+mn-lt"/>
                <a:cs typeface="+mn-lt"/>
              </a:rPr>
              <a:t> </a:t>
            </a:r>
            <a:endParaRPr lang="es-MX" dirty="0"/>
          </a:p>
          <a:p>
            <a:pPr marL="342900" indent="-342900">
              <a:buFont typeface="Arial"/>
              <a:buChar char="•"/>
            </a:pPr>
            <a:endParaRPr lang="es-MX" sz="2000" dirty="0"/>
          </a:p>
        </p:txBody>
      </p:sp>
      <p:sp>
        <p:nvSpPr>
          <p:cNvPr id="3" name="Título 1">
            <a:extLst>
              <a:ext uri="{FF2B5EF4-FFF2-40B4-BE49-F238E27FC236}">
                <a16:creationId xmlns:a16="http://schemas.microsoft.com/office/drawing/2014/main" id="{D9BAECE9-A1E2-936A-70A3-0C70D1FA5940}"/>
              </a:ext>
            </a:extLst>
          </p:cNvPr>
          <p:cNvSpPr>
            <a:spLocks noGrp="1"/>
          </p:cNvSpPr>
          <p:nvPr>
            <p:ph type="title"/>
          </p:nvPr>
        </p:nvSpPr>
        <p:spPr>
          <a:xfrm>
            <a:off x="-936" y="139460"/>
            <a:ext cx="5030990" cy="1382233"/>
          </a:xfrm>
        </p:spPr>
        <p:txBody>
          <a:bodyPr rtlCol="0"/>
          <a:lstStyle/>
          <a:p>
            <a:pPr algn="ctr"/>
            <a:r>
              <a:rPr lang="es-mx" i="0" cap="none"/>
              <a:t>05. Referencias</a:t>
            </a:r>
            <a:endParaRPr lang="es-mx"/>
          </a:p>
        </p:txBody>
      </p:sp>
      <p:grpSp>
        <p:nvGrpSpPr>
          <p:cNvPr id="6" name="Grupo 5">
            <a:extLst>
              <a:ext uri="{FF2B5EF4-FFF2-40B4-BE49-F238E27FC236}">
                <a16:creationId xmlns:a16="http://schemas.microsoft.com/office/drawing/2014/main" id="{52E303B0-1424-7DD4-2953-56A08F7D1148}"/>
              </a:ext>
            </a:extLst>
          </p:cNvPr>
          <p:cNvGrpSpPr/>
          <p:nvPr/>
        </p:nvGrpSpPr>
        <p:grpSpPr>
          <a:xfrm>
            <a:off x="10854265" y="212465"/>
            <a:ext cx="1182457" cy="457200"/>
            <a:chOff x="3076115" y="2297182"/>
            <a:chExt cx="1182457" cy="457200"/>
          </a:xfrm>
        </p:grpSpPr>
        <p:sp>
          <p:nvSpPr>
            <p:cNvPr id="4" name="Rectángulo: esquinas redondeadas 3">
              <a:extLst>
                <a:ext uri="{FF2B5EF4-FFF2-40B4-BE49-F238E27FC236}">
                  <a16:creationId xmlns:a16="http://schemas.microsoft.com/office/drawing/2014/main" id="{28F69C70-3466-8994-3081-72B6FD1D2536}"/>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2CE59A59-D260-619D-15BD-017AED9FBD77}"/>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9"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15906847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7A16F9-E568-F047-C0C6-ED290FDFEC49}"/>
            </a:ext>
          </a:extLst>
        </p:cNvPr>
        <p:cNvGrpSpPr/>
        <p:nvPr/>
      </p:nvGrpSpPr>
      <p:grpSpPr>
        <a:xfrm>
          <a:off x="0" y="0"/>
          <a:ext cx="0" cy="0"/>
          <a:chOff x="0" y="0"/>
          <a:chExt cx="0" cy="0"/>
        </a:xfrm>
      </p:grpSpPr>
      <p:sp>
        <p:nvSpPr>
          <p:cNvPr id="34" name="Marcador de número de diapositiva 33">
            <a:extLst>
              <a:ext uri="{FF2B5EF4-FFF2-40B4-BE49-F238E27FC236}">
                <a16:creationId xmlns:a16="http://schemas.microsoft.com/office/drawing/2014/main" id="{F8A52905-A01F-C5CF-A358-FC4CF952FFEA}"/>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US" smtClean="0"/>
              <a:pPr rtl="0"/>
              <a:t>15</a:t>
            </a:fld>
            <a:endParaRPr lang="en-US"/>
          </a:p>
        </p:txBody>
      </p:sp>
      <p:sp>
        <p:nvSpPr>
          <p:cNvPr id="7" name="CuadroTexto 6">
            <a:extLst>
              <a:ext uri="{FF2B5EF4-FFF2-40B4-BE49-F238E27FC236}">
                <a16:creationId xmlns:a16="http://schemas.microsoft.com/office/drawing/2014/main" id="{3933A9E2-B10C-AD90-0EFF-182F00A5EFFB}"/>
              </a:ext>
            </a:extLst>
          </p:cNvPr>
          <p:cNvSpPr txBox="1"/>
          <p:nvPr/>
        </p:nvSpPr>
        <p:spPr>
          <a:xfrm>
            <a:off x="996190" y="1515373"/>
            <a:ext cx="10182683" cy="34778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a:buChar char="•"/>
            </a:pPr>
            <a:r>
              <a:rPr lang="es-MX" sz="2000" dirty="0">
                <a:ea typeface="+mn-lt"/>
                <a:cs typeface="+mn-lt"/>
              </a:rPr>
              <a:t>UNIR. (Octubre 27 del 2022). </a:t>
            </a:r>
            <a:r>
              <a:rPr lang="es-MX" sz="2000" i="1" dirty="0">
                <a:ea typeface="+mn-lt"/>
                <a:cs typeface="+mn-lt"/>
              </a:rPr>
              <a:t>¿En qué consiste el derecho laboral y cuál es su ámbito de aplicación?</a:t>
            </a:r>
            <a:r>
              <a:rPr lang="es-MX" sz="2000" dirty="0">
                <a:ea typeface="+mn-lt"/>
                <a:cs typeface="+mn-lt"/>
              </a:rPr>
              <a:t> </a:t>
            </a:r>
            <a:r>
              <a:rPr lang="es-MX" sz="2000" dirty="0">
                <a:ea typeface="+mn-lt"/>
                <a:cs typeface="+mn-lt"/>
                <a:hlinkClick r:id="rId2"/>
              </a:rPr>
              <a:t>https://mexico.unir.net/noticias/derecho/derecho-laboral/</a:t>
            </a:r>
            <a:r>
              <a:rPr lang="es-MX" sz="2000" dirty="0">
                <a:ea typeface="+mn-lt"/>
                <a:cs typeface="+mn-lt"/>
              </a:rPr>
              <a:t> </a:t>
            </a:r>
            <a:endParaRPr lang="es-MX" sz="2000" dirty="0"/>
          </a:p>
          <a:p>
            <a:pPr marL="342900" indent="-342900">
              <a:buFont typeface="Arial"/>
              <a:buChar char="•"/>
            </a:pPr>
            <a:r>
              <a:rPr lang="es-MX" sz="2000" dirty="0" err="1">
                <a:ea typeface="+mn-lt"/>
                <a:cs typeface="+mn-lt"/>
              </a:rPr>
              <a:t>Facturama</a:t>
            </a:r>
            <a:r>
              <a:rPr lang="es-MX" sz="2000" dirty="0">
                <a:ea typeface="+mn-lt"/>
                <a:cs typeface="+mn-lt"/>
              </a:rPr>
              <a:t> Blog. (Junio 07 del 2022). </a:t>
            </a:r>
            <a:r>
              <a:rPr lang="es-MX" sz="2000" i="1" dirty="0">
                <a:ea typeface="+mn-lt"/>
                <a:cs typeface="+mn-lt"/>
              </a:rPr>
              <a:t>Obligaciones Fiscales. </a:t>
            </a:r>
            <a:r>
              <a:rPr lang="es-MX" sz="2000" dirty="0">
                <a:ea typeface="+mn-lt"/>
                <a:cs typeface="+mn-lt"/>
              </a:rPr>
              <a:t> </a:t>
            </a:r>
            <a:r>
              <a:rPr lang="es-MX" sz="2000" dirty="0">
                <a:ea typeface="+mn-lt"/>
                <a:cs typeface="+mn-lt"/>
                <a:hlinkClick r:id="rId3"/>
              </a:rPr>
              <a:t>https://facturama.mx/blog/que-significa/obligaciones-fiscales/</a:t>
            </a:r>
            <a:r>
              <a:rPr lang="es-MX" sz="2000" dirty="0">
                <a:ea typeface="+mn-lt"/>
                <a:cs typeface="+mn-lt"/>
              </a:rPr>
              <a:t> </a:t>
            </a:r>
            <a:endParaRPr lang="es-MX" dirty="0"/>
          </a:p>
          <a:p>
            <a:pPr marL="342900" indent="-342900">
              <a:buFont typeface="Arial"/>
              <a:buChar char="•"/>
            </a:pPr>
            <a:r>
              <a:rPr lang="es-MX" sz="2000" dirty="0">
                <a:ea typeface="+mn-lt"/>
                <a:cs typeface="+mn-lt"/>
              </a:rPr>
              <a:t>Justicia México</a:t>
            </a:r>
            <a:r>
              <a:rPr lang="es-MX" sz="2000" i="1" dirty="0">
                <a:ea typeface="+mn-lt"/>
                <a:cs typeface="+mn-lt"/>
              </a:rPr>
              <a:t>. </a:t>
            </a:r>
            <a:r>
              <a:rPr lang="es-MX" sz="2000" dirty="0">
                <a:ea typeface="+mn-lt"/>
                <a:cs typeface="+mn-lt"/>
              </a:rPr>
              <a:t>(s.f.). </a:t>
            </a:r>
            <a:r>
              <a:rPr lang="es-MX" sz="2000" i="1" dirty="0">
                <a:ea typeface="+mn-lt"/>
                <a:cs typeface="+mn-lt"/>
              </a:rPr>
              <a:t>Derecho de la Propiedad Intelectual</a:t>
            </a:r>
            <a:r>
              <a:rPr lang="es-MX" sz="2000" dirty="0">
                <a:ea typeface="+mn-lt"/>
                <a:cs typeface="+mn-lt"/>
              </a:rPr>
              <a:t>. </a:t>
            </a:r>
            <a:r>
              <a:rPr lang="es-MX" sz="2000" dirty="0">
                <a:ea typeface="+mn-lt"/>
                <a:cs typeface="+mn-lt"/>
                <a:hlinkClick r:id="rId4"/>
              </a:rPr>
              <a:t>https://mexico.justia.com/derecho-de-la-propiedad-intelectual/</a:t>
            </a:r>
            <a:r>
              <a:rPr lang="es-MX" sz="2000" dirty="0">
                <a:ea typeface="+mn-lt"/>
                <a:cs typeface="+mn-lt"/>
              </a:rPr>
              <a:t> </a:t>
            </a:r>
            <a:endParaRPr lang="es-MX" dirty="0"/>
          </a:p>
          <a:p>
            <a:pPr marL="342900" indent="-342900">
              <a:buFont typeface="Arial"/>
              <a:buChar char="•"/>
            </a:pPr>
            <a:r>
              <a:rPr lang="es-MX" sz="2000" dirty="0">
                <a:ea typeface="+mn-lt"/>
                <a:cs typeface="+mn-lt"/>
              </a:rPr>
              <a:t>Oklahoma Bar </a:t>
            </a:r>
            <a:r>
              <a:rPr lang="es-MX" sz="2000" dirty="0" err="1">
                <a:ea typeface="+mn-lt"/>
                <a:cs typeface="+mn-lt"/>
              </a:rPr>
              <a:t>Association</a:t>
            </a:r>
            <a:r>
              <a:rPr lang="es-MX" sz="2000" dirty="0">
                <a:ea typeface="+mn-lt"/>
                <a:cs typeface="+mn-lt"/>
              </a:rPr>
              <a:t>. (2019). </a:t>
            </a:r>
            <a:r>
              <a:rPr lang="es-MX" sz="2000" i="1" dirty="0" err="1">
                <a:ea typeface="+mn-lt"/>
                <a:cs typeface="+mn-lt"/>
              </a:rPr>
              <a:t>Methods</a:t>
            </a:r>
            <a:r>
              <a:rPr lang="es-MX" sz="2000" i="1" dirty="0">
                <a:ea typeface="+mn-lt"/>
                <a:cs typeface="+mn-lt"/>
              </a:rPr>
              <a:t> </a:t>
            </a:r>
            <a:r>
              <a:rPr lang="es-MX" sz="2000" i="1" dirty="0" err="1">
                <a:ea typeface="+mn-lt"/>
                <a:cs typeface="+mn-lt"/>
              </a:rPr>
              <a:t>for</a:t>
            </a:r>
            <a:r>
              <a:rPr lang="es-MX" sz="2000" i="1" dirty="0">
                <a:ea typeface="+mn-lt"/>
                <a:cs typeface="+mn-lt"/>
              </a:rPr>
              <a:t> </a:t>
            </a:r>
            <a:r>
              <a:rPr lang="es-MX" sz="2000" i="1" dirty="0" err="1">
                <a:ea typeface="+mn-lt"/>
                <a:cs typeface="+mn-lt"/>
              </a:rPr>
              <a:t>Resolving</a:t>
            </a:r>
            <a:r>
              <a:rPr lang="es-MX" sz="2000" i="1" dirty="0">
                <a:ea typeface="+mn-lt"/>
                <a:cs typeface="+mn-lt"/>
              </a:rPr>
              <a:t> </a:t>
            </a:r>
            <a:r>
              <a:rPr lang="es-MX" sz="2000" i="1" dirty="0" err="1">
                <a:ea typeface="+mn-lt"/>
                <a:cs typeface="+mn-lt"/>
              </a:rPr>
              <a:t>Conflicts</a:t>
            </a:r>
            <a:r>
              <a:rPr lang="es-MX" sz="2000" i="1" dirty="0">
                <a:ea typeface="+mn-lt"/>
                <a:cs typeface="+mn-lt"/>
              </a:rPr>
              <a:t> and Disputes.</a:t>
            </a:r>
            <a:r>
              <a:rPr lang="es-MX" sz="2000" dirty="0">
                <a:ea typeface="+mn-lt"/>
                <a:cs typeface="+mn-lt"/>
              </a:rPr>
              <a:t> </a:t>
            </a:r>
            <a:r>
              <a:rPr lang="es-MX" sz="2000" dirty="0">
                <a:ea typeface="+mn-lt"/>
                <a:cs typeface="+mn-lt"/>
                <a:hlinkClick r:id="rId5"/>
              </a:rPr>
              <a:t>https://www.okbar.org/freelegalinfo/disputes/</a:t>
            </a:r>
            <a:r>
              <a:rPr lang="es-MX" sz="2000" dirty="0">
                <a:ea typeface="+mn-lt"/>
                <a:cs typeface="+mn-lt"/>
              </a:rPr>
              <a:t> </a:t>
            </a:r>
            <a:endParaRPr lang="es-MX" dirty="0"/>
          </a:p>
          <a:p>
            <a:pPr marL="342900" indent="-342900">
              <a:buFont typeface="Arial"/>
              <a:buChar char="•"/>
            </a:pPr>
            <a:r>
              <a:rPr lang="es-MX" sz="2000" dirty="0">
                <a:ea typeface="+mn-lt"/>
                <a:cs typeface="+mn-lt"/>
              </a:rPr>
              <a:t>Capacitarte Blog. (s.f.). </a:t>
            </a:r>
            <a:r>
              <a:rPr lang="es-MX" sz="2000" i="1" dirty="0">
                <a:ea typeface="+mn-lt"/>
                <a:cs typeface="+mn-lt"/>
              </a:rPr>
              <a:t>¿Para qué sirve un contrato</a:t>
            </a:r>
            <a:r>
              <a:rPr lang="es-MX" sz="2000" dirty="0">
                <a:ea typeface="+mn-lt"/>
                <a:cs typeface="+mn-lt"/>
              </a:rPr>
              <a:t>? </a:t>
            </a:r>
            <a:r>
              <a:rPr lang="es-MX" sz="2000" dirty="0">
                <a:ea typeface="+mn-lt"/>
                <a:cs typeface="+mn-lt"/>
                <a:hlinkClick r:id="rId6"/>
              </a:rPr>
              <a:t>https://www.capacitarte.org/blog/nota/blog-para-que-sirve-un-contrato</a:t>
            </a:r>
            <a:r>
              <a:rPr lang="es-MX" sz="2000" dirty="0">
                <a:ea typeface="+mn-lt"/>
                <a:cs typeface="+mn-lt"/>
              </a:rPr>
              <a:t> </a:t>
            </a:r>
            <a:endParaRPr lang="es-MX" dirty="0"/>
          </a:p>
          <a:p>
            <a:pPr marL="342900" indent="-342900">
              <a:buFont typeface="Arial"/>
              <a:buChar char="•"/>
            </a:pPr>
            <a:endParaRPr lang="es-MX" sz="2000" dirty="0"/>
          </a:p>
        </p:txBody>
      </p:sp>
      <p:sp>
        <p:nvSpPr>
          <p:cNvPr id="3" name="Título 1">
            <a:extLst>
              <a:ext uri="{FF2B5EF4-FFF2-40B4-BE49-F238E27FC236}">
                <a16:creationId xmlns:a16="http://schemas.microsoft.com/office/drawing/2014/main" id="{30D71508-3D0C-A7B6-D390-E5DA5DC7511E}"/>
              </a:ext>
            </a:extLst>
          </p:cNvPr>
          <p:cNvSpPr>
            <a:spLocks noGrp="1"/>
          </p:cNvSpPr>
          <p:nvPr>
            <p:ph type="title"/>
          </p:nvPr>
        </p:nvSpPr>
        <p:spPr>
          <a:xfrm>
            <a:off x="-936" y="139460"/>
            <a:ext cx="5030990" cy="1382233"/>
          </a:xfrm>
        </p:spPr>
        <p:txBody>
          <a:bodyPr rtlCol="0"/>
          <a:lstStyle/>
          <a:p>
            <a:pPr algn="ctr"/>
            <a:r>
              <a:rPr lang="es-mx" i="0" cap="none"/>
              <a:t>05. Referencias</a:t>
            </a:r>
            <a:endParaRPr lang="es-mx"/>
          </a:p>
        </p:txBody>
      </p:sp>
      <p:grpSp>
        <p:nvGrpSpPr>
          <p:cNvPr id="6" name="Grupo 5">
            <a:extLst>
              <a:ext uri="{FF2B5EF4-FFF2-40B4-BE49-F238E27FC236}">
                <a16:creationId xmlns:a16="http://schemas.microsoft.com/office/drawing/2014/main" id="{52981C45-0216-2558-F4B4-20288EF1EAE4}"/>
              </a:ext>
            </a:extLst>
          </p:cNvPr>
          <p:cNvGrpSpPr/>
          <p:nvPr/>
        </p:nvGrpSpPr>
        <p:grpSpPr>
          <a:xfrm>
            <a:off x="10854265" y="212465"/>
            <a:ext cx="1182457" cy="457200"/>
            <a:chOff x="3076115" y="2297182"/>
            <a:chExt cx="1182457" cy="457200"/>
          </a:xfrm>
        </p:grpSpPr>
        <p:sp>
          <p:nvSpPr>
            <p:cNvPr id="4" name="Rectángulo: esquinas redondeadas 3">
              <a:extLst>
                <a:ext uri="{FF2B5EF4-FFF2-40B4-BE49-F238E27FC236}">
                  <a16:creationId xmlns:a16="http://schemas.microsoft.com/office/drawing/2014/main" id="{CFCFDCA3-A963-76DF-8798-632BA91AB740}"/>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a:extLst>
                <a:ext uri="{FF2B5EF4-FFF2-40B4-BE49-F238E27FC236}">
                  <a16:creationId xmlns:a16="http://schemas.microsoft.com/office/drawing/2014/main" id="{B265CEED-8A16-C936-4F73-2F7ACD09D402}"/>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7"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3070226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4" name="Straight Connector 43">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58" name="Rectangle 57">
            <a:extLst>
              <a:ext uri="{FF2B5EF4-FFF2-40B4-BE49-F238E27FC236}">
                <a16:creationId xmlns:a16="http://schemas.microsoft.com/office/drawing/2014/main" id="{8B2BAECB-35E2-4DD9-8B8C-22D215DD0C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6">
            <a:extLst>
              <a:ext uri="{FF2B5EF4-FFF2-40B4-BE49-F238E27FC236}">
                <a16:creationId xmlns:a16="http://schemas.microsoft.com/office/drawing/2014/main" id="{5F514D72-5DFD-DD68-4088-5AE2EA0033F8}"/>
              </a:ext>
            </a:extLst>
          </p:cNvPr>
          <p:cNvPicPr>
            <a:picLocks noChangeAspect="1"/>
          </p:cNvPicPr>
          <p:nvPr/>
        </p:nvPicPr>
        <p:blipFill>
          <a:blip r:embed="rId2"/>
          <a:srcRect l="16355" r="40556"/>
          <a:stretch>
            <a:fillRect/>
          </a:stretch>
        </p:blipFill>
        <p:spPr>
          <a:xfrm>
            <a:off x="7700682" y="10"/>
            <a:ext cx="5253320" cy="6857990"/>
          </a:xfrm>
          <a:custGeom>
            <a:avLst/>
            <a:gdLst/>
            <a:ahLst/>
            <a:cxnLst/>
            <a:rect l="l" t="t" r="r" b="b"/>
            <a:pathLst>
              <a:path w="5253320" h="6858000">
                <a:moveTo>
                  <a:pt x="722088" y="0"/>
                </a:moveTo>
                <a:lnTo>
                  <a:pt x="5253320" y="0"/>
                </a:lnTo>
                <a:lnTo>
                  <a:pt x="5253320" y="6858000"/>
                </a:lnTo>
                <a:lnTo>
                  <a:pt x="0" y="6858000"/>
                </a:lnTo>
                <a:close/>
              </a:path>
            </a:pathLst>
          </a:custGeom>
          <a:solidFill>
            <a:schemeClr val="accent2"/>
          </a:solidFill>
        </p:spPr>
      </p:pic>
      <p:cxnSp>
        <p:nvCxnSpPr>
          <p:cNvPr id="60" name="Straight Connector 59">
            <a:extLst>
              <a:ext uri="{FF2B5EF4-FFF2-40B4-BE49-F238E27FC236}">
                <a16:creationId xmlns:a16="http://schemas.microsoft.com/office/drawing/2014/main" id="{13AC671C-E66F-43C5-A66A-C477339DD2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5528235" y="0"/>
            <a:ext cx="6663765" cy="992094"/>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37" name="Marcador de número de diapositiva 36">
            <a:extLst>
              <a:ext uri="{FF2B5EF4-FFF2-40B4-BE49-F238E27FC236}">
                <a16:creationId xmlns:a16="http://schemas.microsoft.com/office/drawing/2014/main" id="{D3141030-4F7D-4526-B0FC-1EA787D5BF2D}"/>
              </a:ext>
            </a:extLst>
          </p:cNvPr>
          <p:cNvSpPr>
            <a:spLocks noGrp="1"/>
          </p:cNvSpPr>
          <p:nvPr>
            <p:ph type="sldNum" sz="quarter" idx="12"/>
          </p:nvPr>
        </p:nvSpPr>
        <p:spPr>
          <a:xfrm>
            <a:off x="11602477" y="6398878"/>
            <a:ext cx="470887" cy="365125"/>
          </a:xfrm>
        </p:spPr>
        <p:txBody>
          <a:bodyPr vert="horz" lIns="91440" tIns="45720" rIns="91440" bIns="45720" rtlCol="0" anchor="ctr">
            <a:normAutofit/>
          </a:bodyPr>
          <a:lstStyle/>
          <a:p>
            <a:pPr>
              <a:spcAft>
                <a:spcPts val="600"/>
              </a:spcAft>
            </a:pPr>
            <a:fld id="{312CC964-A50B-4C29-B4E4-2C30BB34CCF3}" type="slidenum">
              <a:rPr lang="en-US">
                <a:solidFill>
                  <a:srgbClr val="FFFFFF"/>
                </a:solidFill>
              </a:rPr>
              <a:pPr>
                <a:spcAft>
                  <a:spcPts val="600"/>
                </a:spcAft>
              </a:pPr>
              <a:t>2</a:t>
            </a:fld>
            <a:endParaRPr lang="en-US">
              <a:solidFill>
                <a:srgbClr val="FFFFFF"/>
              </a:solidFill>
            </a:endParaRPr>
          </a:p>
        </p:txBody>
      </p:sp>
      <p:sp>
        <p:nvSpPr>
          <p:cNvPr id="4" name="CuadroTexto 3">
            <a:extLst>
              <a:ext uri="{FF2B5EF4-FFF2-40B4-BE49-F238E27FC236}">
                <a16:creationId xmlns:a16="http://schemas.microsoft.com/office/drawing/2014/main" id="{BFF5F386-AE6A-DC7F-E3D5-F950E06A9AC5}"/>
              </a:ext>
            </a:extLst>
          </p:cNvPr>
          <p:cNvSpPr txBox="1"/>
          <p:nvPr/>
        </p:nvSpPr>
        <p:spPr>
          <a:xfrm>
            <a:off x="1769053" y="607683"/>
            <a:ext cx="3652807"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4400">
                <a:latin typeface="Walbaum Display Light"/>
              </a:rPr>
              <a:t>Contenido</a:t>
            </a:r>
          </a:p>
        </p:txBody>
      </p:sp>
      <p:sp>
        <p:nvSpPr>
          <p:cNvPr id="10" name="CuadroTexto 9">
            <a:extLst>
              <a:ext uri="{FF2B5EF4-FFF2-40B4-BE49-F238E27FC236}">
                <a16:creationId xmlns:a16="http://schemas.microsoft.com/office/drawing/2014/main" id="{E26218A9-28F8-1069-FF7F-402BF1D8D355}"/>
              </a:ext>
            </a:extLst>
          </p:cNvPr>
          <p:cNvSpPr txBox="1"/>
          <p:nvPr/>
        </p:nvSpPr>
        <p:spPr>
          <a:xfrm>
            <a:off x="293617" y="1980241"/>
            <a:ext cx="314960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500" dirty="0">
                <a:hlinkClick r:id="rId3" action="ppaction://hlinksldjump"/>
              </a:rPr>
              <a:t>01. </a:t>
            </a:r>
            <a:r>
              <a:rPr lang="es-MX" sz="2500" dirty="0">
                <a:hlinkClick r:id=""/>
              </a:rPr>
              <a:t>Introducción</a:t>
            </a:r>
          </a:p>
          <a:p>
            <a:r>
              <a:rPr lang="es-MX" sz="2500" dirty="0"/>
              <a:t>        </a:t>
            </a:r>
            <a:r>
              <a:rPr lang="es-MX" sz="2500" dirty="0">
                <a:hlinkClick r:id="rId4" action="ppaction://hlinksldjump"/>
              </a:rPr>
              <a:t>01.1 Problema</a:t>
            </a:r>
          </a:p>
          <a:p>
            <a:r>
              <a:rPr lang="es-MX" sz="2500" dirty="0"/>
              <a:t>        </a:t>
            </a:r>
            <a:r>
              <a:rPr lang="es-MX" sz="2500" dirty="0">
                <a:hlinkClick r:id="rId5" action="ppaction://hlinksldjump"/>
              </a:rPr>
              <a:t>01.2 Justificación</a:t>
            </a:r>
          </a:p>
          <a:p>
            <a:r>
              <a:rPr lang="es-MX" sz="2500" dirty="0"/>
              <a:t>        </a:t>
            </a:r>
            <a:r>
              <a:rPr lang="es-MX" sz="2500" dirty="0">
                <a:hlinkClick r:id="rId6" action="ppaction://hlinksldjump"/>
              </a:rPr>
              <a:t>01.3 Objetivo</a:t>
            </a:r>
          </a:p>
        </p:txBody>
      </p:sp>
      <p:sp>
        <p:nvSpPr>
          <p:cNvPr id="11" name="CuadroTexto 10">
            <a:extLst>
              <a:ext uri="{FF2B5EF4-FFF2-40B4-BE49-F238E27FC236}">
                <a16:creationId xmlns:a16="http://schemas.microsoft.com/office/drawing/2014/main" id="{091C6049-8FAE-0479-1346-E682A5FA507E}"/>
              </a:ext>
            </a:extLst>
          </p:cNvPr>
          <p:cNvSpPr txBox="1"/>
          <p:nvPr/>
        </p:nvSpPr>
        <p:spPr>
          <a:xfrm>
            <a:off x="293616" y="4151223"/>
            <a:ext cx="3609675" cy="12464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500" dirty="0"/>
              <a:t>02. Método</a:t>
            </a:r>
          </a:p>
          <a:p>
            <a:r>
              <a:rPr lang="es-MX" sz="2500" dirty="0"/>
              <a:t>       - </a:t>
            </a:r>
            <a:r>
              <a:rPr lang="es-MX" sz="2500" dirty="0">
                <a:hlinkClick r:id="rId7" action="ppaction://hlinksldjump"/>
              </a:rPr>
              <a:t>¿Cómo se llevó a cabo?</a:t>
            </a:r>
          </a:p>
          <a:p>
            <a:r>
              <a:rPr lang="es-MX" sz="2500" dirty="0"/>
              <a:t>       - </a:t>
            </a:r>
            <a:r>
              <a:rPr lang="es-MX" sz="2500" dirty="0">
                <a:hlinkClick r:id="rId8" action="ppaction://hlinksldjump"/>
              </a:rPr>
              <a:t>Herramientas utilizadas</a:t>
            </a:r>
          </a:p>
        </p:txBody>
      </p:sp>
      <p:sp>
        <p:nvSpPr>
          <p:cNvPr id="12" name="CuadroTexto 11">
            <a:extLst>
              <a:ext uri="{FF2B5EF4-FFF2-40B4-BE49-F238E27FC236}">
                <a16:creationId xmlns:a16="http://schemas.microsoft.com/office/drawing/2014/main" id="{1EE694A6-1DCB-46B2-F952-5161E257C830}"/>
              </a:ext>
            </a:extLst>
          </p:cNvPr>
          <p:cNvSpPr txBox="1"/>
          <p:nvPr/>
        </p:nvSpPr>
        <p:spPr>
          <a:xfrm>
            <a:off x="4189881" y="1980242"/>
            <a:ext cx="3954730"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500" dirty="0"/>
              <a:t>03. Resultados</a:t>
            </a:r>
          </a:p>
          <a:p>
            <a:r>
              <a:rPr lang="es-MX" sz="2500" dirty="0"/>
              <a:t>      - </a:t>
            </a:r>
            <a:r>
              <a:rPr lang="es-MX" sz="2500" dirty="0">
                <a:hlinkClick r:id="rId9" action="ppaction://hlinksldjump"/>
              </a:rPr>
              <a:t>Aplicación del proyecto</a:t>
            </a:r>
          </a:p>
          <a:p>
            <a:r>
              <a:rPr lang="es-MX" sz="2500" dirty="0"/>
              <a:t>      - </a:t>
            </a:r>
            <a:r>
              <a:rPr lang="es-MX" sz="2500" dirty="0">
                <a:hlinkClick r:id="rId10" action="ppaction://hlinksldjump"/>
              </a:rPr>
              <a:t>Beneficios para las </a:t>
            </a:r>
            <a:r>
              <a:rPr lang="es-MX" sz="2500" dirty="0">
                <a:hlinkClick r:id=""/>
              </a:rPr>
              <a:t>PyMEs</a:t>
            </a:r>
            <a:r>
              <a:rPr lang="es-MX" sz="2500" dirty="0"/>
              <a:t> </a:t>
            </a:r>
          </a:p>
          <a:p>
            <a:r>
              <a:rPr lang="es-MX" sz="2500" dirty="0"/>
              <a:t>      - </a:t>
            </a:r>
            <a:r>
              <a:rPr lang="es-MX" sz="2500" dirty="0">
                <a:hlinkClick r:id="rId11" action="ppaction://hlinksldjump"/>
              </a:rPr>
              <a:t>Impacto esperado</a:t>
            </a:r>
          </a:p>
        </p:txBody>
      </p:sp>
      <p:sp>
        <p:nvSpPr>
          <p:cNvPr id="13" name="CuadroTexto 12">
            <a:extLst>
              <a:ext uri="{FF2B5EF4-FFF2-40B4-BE49-F238E27FC236}">
                <a16:creationId xmlns:a16="http://schemas.microsoft.com/office/drawing/2014/main" id="{60A84E52-336F-DDC1-0FAA-781CE69C8A8E}"/>
              </a:ext>
            </a:extLst>
          </p:cNvPr>
          <p:cNvSpPr txBox="1"/>
          <p:nvPr/>
        </p:nvSpPr>
        <p:spPr>
          <a:xfrm>
            <a:off x="4189878" y="4151221"/>
            <a:ext cx="2330091"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500" dirty="0">
                <a:hlinkClick r:id="rId12" action="ppaction://hlinksldjump"/>
              </a:rPr>
              <a:t>04. Conclusión</a:t>
            </a:r>
            <a:endParaRPr lang="es-MX" sz="2500"/>
          </a:p>
        </p:txBody>
      </p:sp>
      <p:sp>
        <p:nvSpPr>
          <p:cNvPr id="14" name="CuadroTexto 13">
            <a:extLst>
              <a:ext uri="{FF2B5EF4-FFF2-40B4-BE49-F238E27FC236}">
                <a16:creationId xmlns:a16="http://schemas.microsoft.com/office/drawing/2014/main" id="{385A8B3F-98BC-25A2-3966-6DFA1258C76C}"/>
              </a:ext>
            </a:extLst>
          </p:cNvPr>
          <p:cNvSpPr txBox="1"/>
          <p:nvPr/>
        </p:nvSpPr>
        <p:spPr>
          <a:xfrm>
            <a:off x="4189877" y="4913221"/>
            <a:ext cx="2416355" cy="4770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500" dirty="0">
                <a:hlinkClick r:id="rId13" action="ppaction://hlinksldjump"/>
              </a:rPr>
              <a:t>05. Referencias</a:t>
            </a:r>
            <a:endParaRPr lang="es-MX" sz="2500"/>
          </a:p>
        </p:txBody>
      </p:sp>
    </p:spTree>
    <p:extLst>
      <p:ext uri="{BB962C8B-B14F-4D97-AF65-F5344CB8AC3E}">
        <p14:creationId xmlns:p14="http://schemas.microsoft.com/office/powerpoint/2010/main" val="29762911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4436E0F2-A64B-471E-93C0-8DFE08CC57C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DC1E3AB1-2A8C-4607-9FAE-D8BDB280FE1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6D66059-832F-40B6-A35F-F56C8F38A1E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515E2ED-7EA9-448D-83FA-54C3DF9723B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0595356-EABD-4767-AC9D-EA21FF115E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28CD9F06-9628-469C-B788-A894E3E0828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50A431-0B61-421B-B4B7-24C0CFF0F9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BC88933B-CFB2-4662-9CA9-2C1E08385B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9">
            <a:extLst>
              <a:ext uri="{FF2B5EF4-FFF2-40B4-BE49-F238E27FC236}">
                <a16:creationId xmlns:a16="http://schemas.microsoft.com/office/drawing/2014/main" id="{6D321619-7347-B2AA-67E8-37030DCB6EE5}"/>
              </a:ext>
            </a:extLst>
          </p:cNvPr>
          <p:cNvPicPr>
            <a:picLocks noGrp="1" noChangeAspect="1"/>
          </p:cNvPicPr>
          <p:nvPr>
            <p:ph type="pic" sz="quarter" idx="13"/>
          </p:nvPr>
        </p:nvPicPr>
        <p:blipFill>
          <a:blip r:embed="rId2"/>
          <a:srcRect l="15862" r="3266"/>
          <a:stretch>
            <a:fillRect/>
          </a:stretch>
        </p:blipFill>
        <p:spPr>
          <a:xfrm>
            <a:off x="-2573" y="10"/>
            <a:ext cx="4811317" cy="6857988"/>
          </a:xfrm>
          <a:custGeom>
            <a:avLst/>
            <a:gdLst/>
            <a:ahLst/>
            <a:cxnLst/>
            <a:rect l="l" t="t" r="r" b="b"/>
            <a:pathLst>
              <a:path w="4811317" h="6857998">
                <a:moveTo>
                  <a:pt x="0" y="0"/>
                </a:moveTo>
                <a:lnTo>
                  <a:pt x="4811317" y="0"/>
                </a:lnTo>
                <a:lnTo>
                  <a:pt x="2712446" y="6857998"/>
                </a:lnTo>
                <a:lnTo>
                  <a:pt x="0" y="6857998"/>
                </a:lnTo>
                <a:close/>
              </a:path>
            </a:pathLst>
          </a:custGeom>
        </p:spPr>
      </p:pic>
      <p:cxnSp>
        <p:nvCxnSpPr>
          <p:cNvPr id="34" name="Straight Connector 33">
            <a:extLst>
              <a:ext uri="{FF2B5EF4-FFF2-40B4-BE49-F238E27FC236}">
                <a16:creationId xmlns:a16="http://schemas.microsoft.com/office/drawing/2014/main" id="{326FE4BA-3BD1-4AB3-A3EB-39FF16D964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CBD85EF3-E980-4EF9-BF91-C0540D302A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a:endCxn id="15" idx="2"/>
          </p:cNvCxnSpPr>
          <p:nvPr>
            <p:extLst>
              <p:ext uri="{386F3935-93C4-4BCD-93E2-E3B085C9AB24}">
                <p16:designElem xmlns:p16="http://schemas.microsoft.com/office/powerpoint/2015/main" val="1"/>
              </p:ext>
            </p:extLst>
          </p:nvPr>
        </p:nvCxnSpPr>
        <p:spPr>
          <a:xfrm>
            <a:off x="0" y="5971588"/>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D59EB01-8C78-834D-7271-17CE3FA1B649}"/>
              </a:ext>
            </a:extLst>
          </p:cNvPr>
          <p:cNvSpPr>
            <a:spLocks noGrp="1"/>
          </p:cNvSpPr>
          <p:nvPr>
            <p:ph type="sldNum" sz="quarter" idx="12"/>
          </p:nvPr>
        </p:nvSpPr>
        <p:spPr>
          <a:xfrm>
            <a:off x="11602477" y="6398878"/>
            <a:ext cx="470887" cy="365125"/>
          </a:xfrm>
        </p:spPr>
        <p:txBody>
          <a:bodyPr vert="horz" lIns="91440" tIns="45720" rIns="91440" bIns="45720" rtlCol="0" anchor="ctr">
            <a:normAutofit/>
          </a:bodyPr>
          <a:lstStyle/>
          <a:p>
            <a:pPr>
              <a:spcAft>
                <a:spcPts val="600"/>
              </a:spcAft>
            </a:pPr>
            <a:fld id="{312CC964-A50B-4C29-B4E4-2C30BB34CCF3}" type="slidenum">
              <a:rPr lang="en-US" smtClean="0"/>
              <a:pPr>
                <a:spcAft>
                  <a:spcPts val="600"/>
                </a:spcAft>
              </a:pPr>
              <a:t>3</a:t>
            </a:fld>
            <a:endParaRPr lang="en-US"/>
          </a:p>
        </p:txBody>
      </p:sp>
      <p:sp>
        <p:nvSpPr>
          <p:cNvPr id="15" name="Título 1">
            <a:extLst>
              <a:ext uri="{FF2B5EF4-FFF2-40B4-BE49-F238E27FC236}">
                <a16:creationId xmlns:a16="http://schemas.microsoft.com/office/drawing/2014/main" id="{018AC024-9E8B-7F73-81B8-E269C2D62021}"/>
              </a:ext>
            </a:extLst>
          </p:cNvPr>
          <p:cNvSpPr>
            <a:spLocks noGrp="1"/>
          </p:cNvSpPr>
          <p:nvPr>
            <p:ph type="title"/>
          </p:nvPr>
        </p:nvSpPr>
        <p:spPr>
          <a:xfrm>
            <a:off x="6110677" y="758587"/>
            <a:ext cx="5024585" cy="1625731"/>
          </a:xfrm>
        </p:spPr>
        <p:txBody>
          <a:bodyPr rtlCol="0">
            <a:normAutofit/>
          </a:bodyPr>
          <a:lstStyle/>
          <a:p>
            <a:pPr algn="ctr"/>
            <a:r>
              <a:rPr lang="es-mx" i="0" cap="none"/>
              <a:t>01. Introducción</a:t>
            </a:r>
            <a:endParaRPr lang="es-mx"/>
          </a:p>
        </p:txBody>
      </p:sp>
      <p:sp>
        <p:nvSpPr>
          <p:cNvPr id="19" name="CuadroTexto 18">
            <a:extLst>
              <a:ext uri="{FF2B5EF4-FFF2-40B4-BE49-F238E27FC236}">
                <a16:creationId xmlns:a16="http://schemas.microsoft.com/office/drawing/2014/main" id="{D7FCB58E-A7DE-3AE5-E0B5-AAFE5546176B}"/>
              </a:ext>
            </a:extLst>
          </p:cNvPr>
          <p:cNvSpPr txBox="1"/>
          <p:nvPr/>
        </p:nvSpPr>
        <p:spPr>
          <a:xfrm>
            <a:off x="5415791" y="1940943"/>
            <a:ext cx="6422845" cy="378565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2000">
                <a:ea typeface="+mn-lt"/>
                <a:cs typeface="+mn-lt"/>
              </a:rPr>
              <a:t>En la actualidad, las pequeñas y medianas empresas (</a:t>
            </a:r>
            <a:r>
              <a:rPr lang="es-MX" sz="2000" err="1">
                <a:ea typeface="+mn-lt"/>
                <a:cs typeface="+mn-lt"/>
              </a:rPr>
              <a:t>PyMEs</a:t>
            </a:r>
            <a:r>
              <a:rPr lang="es-MX" sz="2000">
                <a:ea typeface="+mn-lt"/>
                <a:cs typeface="+mn-lt"/>
              </a:rPr>
              <a:t>) enfrentan grandes retos para competir y mantenerse en el mercado. Uno de los mayores desafíos es la falta de acceso a información jurídica confiable y actualizada. Muchos emprendedores desconocen las implicaciones legales de sus actividades y carecen de herramientas para prevenir conflictos o resolverlos de manera efectiva.</a:t>
            </a:r>
            <a:endParaRPr lang="es-MX" sz="2000"/>
          </a:p>
          <a:p>
            <a:pPr algn="just"/>
            <a:r>
              <a:rPr lang="es-MX" sz="2000">
                <a:ea typeface="+mn-lt"/>
                <a:cs typeface="+mn-lt"/>
              </a:rPr>
              <a:t>Por ello, este proyecto universitario propone la creación de una </a:t>
            </a:r>
            <a:r>
              <a:rPr lang="es-MX" sz="2000" b="1">
                <a:ea typeface="+mn-lt"/>
                <a:cs typeface="+mn-lt"/>
              </a:rPr>
              <a:t>plataforma digital en Wix</a:t>
            </a:r>
            <a:r>
              <a:rPr lang="es-MX" sz="2000">
                <a:ea typeface="+mn-lt"/>
                <a:cs typeface="+mn-lt"/>
              </a:rPr>
              <a:t> que facilite el acceso a información legal básica para las PYMES, utilizando un lenguaje sencillo y recursos visuales que permitan una comprensión clara, incluso para personas sin formación en Derecho.</a:t>
            </a:r>
            <a:endParaRPr lang="es-MX" sz="2000"/>
          </a:p>
        </p:txBody>
      </p:sp>
      <p:grpSp>
        <p:nvGrpSpPr>
          <p:cNvPr id="37" name="Grupo 36">
            <a:extLst>
              <a:ext uri="{FF2B5EF4-FFF2-40B4-BE49-F238E27FC236}">
                <a16:creationId xmlns:a16="http://schemas.microsoft.com/office/drawing/2014/main" id="{DBF19AF7-D167-C983-294A-208C17F51331}"/>
              </a:ext>
            </a:extLst>
          </p:cNvPr>
          <p:cNvGrpSpPr/>
          <p:nvPr/>
        </p:nvGrpSpPr>
        <p:grpSpPr>
          <a:xfrm>
            <a:off x="-640" y="111823"/>
            <a:ext cx="1182457" cy="457200"/>
            <a:chOff x="3076115" y="2297182"/>
            <a:chExt cx="1182457" cy="457200"/>
          </a:xfrm>
        </p:grpSpPr>
        <p:sp>
          <p:nvSpPr>
            <p:cNvPr id="33" name="Rectángulo: esquinas redondeadas 32">
              <a:extLst>
                <a:ext uri="{FF2B5EF4-FFF2-40B4-BE49-F238E27FC236}">
                  <a16:creationId xmlns:a16="http://schemas.microsoft.com/office/drawing/2014/main" id="{F23CAA04-FBC0-7FFB-7181-FA4D15F3F94E}"/>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5" name="CuadroTexto 34">
              <a:extLst>
                <a:ext uri="{FF2B5EF4-FFF2-40B4-BE49-F238E27FC236}">
                  <a16:creationId xmlns:a16="http://schemas.microsoft.com/office/drawing/2014/main" id="{56D346F8-F64A-79DC-C89E-B37104B3D388}"/>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3"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35357995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2E038F4-96E0-EDE5-6BF1-2EA11AAF862C}"/>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FF534E56-D942-04F8-80E4-BD79029B46E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61F1167-221F-C7F7-D36E-A9E848D0D40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BD09F67-3755-4B64-1424-9C057C7838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172DF65-01F5-6D26-5A8E-04C454AE937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3364DCC-820D-8EAA-2937-7539E3DC8B1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71094B3-AE35-0E2D-9D69-74F26839421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05439DAB-B418-04E4-1E7B-CA1807B35AE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67753C0F-2DED-488C-3CF8-A6BBD23D78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9">
            <a:extLst>
              <a:ext uri="{FF2B5EF4-FFF2-40B4-BE49-F238E27FC236}">
                <a16:creationId xmlns:a16="http://schemas.microsoft.com/office/drawing/2014/main" id="{D46F0170-A495-3E7A-E415-14FCA3DFC853}"/>
              </a:ext>
            </a:extLst>
          </p:cNvPr>
          <p:cNvPicPr>
            <a:picLocks noGrp="1" noChangeAspect="1"/>
          </p:cNvPicPr>
          <p:nvPr>
            <p:ph type="pic" sz="quarter" idx="13"/>
          </p:nvPr>
        </p:nvPicPr>
        <p:blipFill>
          <a:blip r:embed="rId2"/>
          <a:srcRect l="15862" r="3266"/>
          <a:stretch>
            <a:fillRect/>
          </a:stretch>
        </p:blipFill>
        <p:spPr>
          <a:xfrm>
            <a:off x="-2573" y="10"/>
            <a:ext cx="4811317" cy="6857988"/>
          </a:xfrm>
          <a:custGeom>
            <a:avLst/>
            <a:gdLst/>
            <a:ahLst/>
            <a:cxnLst/>
            <a:rect l="l" t="t" r="r" b="b"/>
            <a:pathLst>
              <a:path w="4811317" h="6857998">
                <a:moveTo>
                  <a:pt x="0" y="0"/>
                </a:moveTo>
                <a:lnTo>
                  <a:pt x="4811317" y="0"/>
                </a:lnTo>
                <a:lnTo>
                  <a:pt x="2712446" y="6857998"/>
                </a:lnTo>
                <a:lnTo>
                  <a:pt x="0" y="6857998"/>
                </a:lnTo>
                <a:close/>
              </a:path>
            </a:pathLst>
          </a:custGeom>
        </p:spPr>
      </p:pic>
      <p:cxnSp>
        <p:nvCxnSpPr>
          <p:cNvPr id="34" name="Straight Connector 33">
            <a:extLst>
              <a:ext uri="{FF2B5EF4-FFF2-40B4-BE49-F238E27FC236}">
                <a16:creationId xmlns:a16="http://schemas.microsoft.com/office/drawing/2014/main" id="{70E2C49B-1B99-2B2F-0FC7-CC70EB76A9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B2AC44A-24EA-F20D-86B1-86AC55B60E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971588"/>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A447EF8-70E4-D73E-1BDD-2AE688786547}"/>
              </a:ext>
            </a:extLst>
          </p:cNvPr>
          <p:cNvSpPr>
            <a:spLocks noGrp="1"/>
          </p:cNvSpPr>
          <p:nvPr>
            <p:ph type="sldNum" sz="quarter" idx="12"/>
          </p:nvPr>
        </p:nvSpPr>
        <p:spPr>
          <a:xfrm>
            <a:off x="11602477" y="6398878"/>
            <a:ext cx="470887" cy="365125"/>
          </a:xfrm>
        </p:spPr>
        <p:txBody>
          <a:bodyPr vert="horz" lIns="91440" tIns="45720" rIns="91440" bIns="45720" rtlCol="0" anchor="ctr">
            <a:normAutofit/>
          </a:bodyPr>
          <a:lstStyle/>
          <a:p>
            <a:pPr>
              <a:spcAft>
                <a:spcPts val="600"/>
              </a:spcAft>
            </a:pPr>
            <a:fld id="{312CC964-A50B-4C29-B4E4-2C30BB34CCF3}" type="slidenum">
              <a:rPr lang="en-US" smtClean="0"/>
              <a:pPr>
                <a:spcAft>
                  <a:spcPts val="600"/>
                </a:spcAft>
              </a:pPr>
              <a:t>4</a:t>
            </a:fld>
            <a:endParaRPr lang="en-US"/>
          </a:p>
        </p:txBody>
      </p:sp>
      <p:sp>
        <p:nvSpPr>
          <p:cNvPr id="5" name="Título 1">
            <a:extLst>
              <a:ext uri="{FF2B5EF4-FFF2-40B4-BE49-F238E27FC236}">
                <a16:creationId xmlns:a16="http://schemas.microsoft.com/office/drawing/2014/main" id="{1DFFDD8A-0064-42EB-E63A-F5939DDD53BA}"/>
              </a:ext>
            </a:extLst>
          </p:cNvPr>
          <p:cNvSpPr txBox="1">
            <a:spLocks/>
          </p:cNvSpPr>
          <p:nvPr/>
        </p:nvSpPr>
        <p:spPr>
          <a:xfrm>
            <a:off x="6110677" y="744211"/>
            <a:ext cx="5269000" cy="178388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s-mx" i="0" cap="none" dirty="0"/>
              <a:t>01.1 Problemática</a:t>
            </a:r>
            <a:endParaRPr lang="es-mx" dirty="0"/>
          </a:p>
        </p:txBody>
      </p:sp>
      <p:sp>
        <p:nvSpPr>
          <p:cNvPr id="8" name="CuadroTexto 7">
            <a:extLst>
              <a:ext uri="{FF2B5EF4-FFF2-40B4-BE49-F238E27FC236}">
                <a16:creationId xmlns:a16="http://schemas.microsoft.com/office/drawing/2014/main" id="{0EE1DF00-4AEB-2395-EBBA-039A52B62B9D}"/>
              </a:ext>
            </a:extLst>
          </p:cNvPr>
          <p:cNvSpPr txBox="1"/>
          <p:nvPr/>
        </p:nvSpPr>
        <p:spPr>
          <a:xfrm>
            <a:off x="5430168" y="1797169"/>
            <a:ext cx="642284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2000">
                <a:latin typeface="Univers Condensed Light"/>
                <a:ea typeface="Calibri"/>
                <a:cs typeface="Calibri"/>
              </a:rPr>
              <a:t>A pesar de su importancia como motor económico, muchas PYMES carecen de recursos suficientes para contratar asesoría legal especializada. Este déficit de conocimiento provoca diversos problemas, como:</a:t>
            </a:r>
          </a:p>
          <a:p>
            <a:pPr marL="342900" indent="-342900">
              <a:buFont typeface="Arial"/>
              <a:buChar char="•"/>
            </a:pPr>
            <a:r>
              <a:rPr lang="es-MX" sz="2000">
                <a:latin typeface="Univers Condensed Light"/>
                <a:ea typeface="Calibri"/>
                <a:cs typeface="Calibri"/>
              </a:rPr>
              <a:t>La firma de contratos poco claros o desfavorables.</a:t>
            </a:r>
          </a:p>
          <a:p>
            <a:pPr marL="342900" indent="-342900">
              <a:buFont typeface="Arial"/>
              <a:buChar char="•"/>
            </a:pPr>
            <a:r>
              <a:rPr lang="es-MX" sz="2000">
                <a:latin typeface="Univers Condensed Light"/>
                <a:ea typeface="Calibri"/>
                <a:cs typeface="Calibri"/>
              </a:rPr>
              <a:t>Incumplimiento involuntario de obligaciones fiscales o laborales.</a:t>
            </a:r>
            <a:endParaRPr lang="es-MX">
              <a:latin typeface="Univers Condensed Light"/>
              <a:ea typeface="Calibri"/>
              <a:cs typeface="Calibri"/>
            </a:endParaRPr>
          </a:p>
          <a:p>
            <a:pPr marL="342900" indent="-342900">
              <a:buFont typeface="Arial"/>
              <a:buChar char="•"/>
            </a:pPr>
            <a:r>
              <a:rPr lang="es-MX" sz="2000">
                <a:latin typeface="Univers Condensed Light"/>
                <a:ea typeface="Calibri"/>
                <a:cs typeface="Calibri"/>
              </a:rPr>
              <a:t>Falta de protección sobre su propiedad intelectual, como marcas o patentes.</a:t>
            </a:r>
            <a:endParaRPr lang="es-MX">
              <a:latin typeface="Univers Condensed Light"/>
              <a:ea typeface="Calibri"/>
              <a:cs typeface="Calibri"/>
            </a:endParaRPr>
          </a:p>
          <a:p>
            <a:pPr marL="342900" indent="-342900">
              <a:buFont typeface="Arial"/>
              <a:buChar char="•"/>
            </a:pPr>
            <a:r>
              <a:rPr lang="es-MX" sz="2000">
                <a:latin typeface="Univers Condensed Light"/>
                <a:ea typeface="Calibri"/>
                <a:cs typeface="Calibri"/>
              </a:rPr>
              <a:t>Desconocimiento sobre cómo resolver disputas legales.</a:t>
            </a:r>
            <a:endParaRPr lang="es-MX"/>
          </a:p>
          <a:p>
            <a:pPr algn="just"/>
            <a:r>
              <a:rPr lang="es-MX" sz="2000">
                <a:latin typeface="Univers Condensed Light"/>
                <a:ea typeface="Calibri"/>
                <a:cs typeface="Calibri"/>
              </a:rPr>
              <a:t>Estas dificultades no solo afectan la rentabilidad de las empresas, sino que también limitan su capacidad de crecimiento y de innovación. </a:t>
            </a:r>
            <a:endParaRPr lang="es-MX" sz="2000">
              <a:latin typeface="Univers Condensed Light"/>
            </a:endParaRPr>
          </a:p>
        </p:txBody>
      </p:sp>
      <p:grpSp>
        <p:nvGrpSpPr>
          <p:cNvPr id="13" name="Grupo 12">
            <a:extLst>
              <a:ext uri="{FF2B5EF4-FFF2-40B4-BE49-F238E27FC236}">
                <a16:creationId xmlns:a16="http://schemas.microsoft.com/office/drawing/2014/main" id="{54105601-C7D3-C588-0AD6-724ADDF81593}"/>
              </a:ext>
            </a:extLst>
          </p:cNvPr>
          <p:cNvGrpSpPr/>
          <p:nvPr/>
        </p:nvGrpSpPr>
        <p:grpSpPr>
          <a:xfrm>
            <a:off x="-640" y="111823"/>
            <a:ext cx="1182457" cy="457200"/>
            <a:chOff x="3076115" y="2297182"/>
            <a:chExt cx="1182457" cy="457200"/>
          </a:xfrm>
        </p:grpSpPr>
        <p:sp>
          <p:nvSpPr>
            <p:cNvPr id="11" name="Rectángulo: esquinas redondeadas 10">
              <a:extLst>
                <a:ext uri="{FF2B5EF4-FFF2-40B4-BE49-F238E27FC236}">
                  <a16:creationId xmlns:a16="http://schemas.microsoft.com/office/drawing/2014/main" id="{A044B19E-4340-23CC-4391-A0BEFEAFEBFE}"/>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a:extLst>
                <a:ext uri="{FF2B5EF4-FFF2-40B4-BE49-F238E27FC236}">
                  <a16:creationId xmlns:a16="http://schemas.microsoft.com/office/drawing/2014/main" id="{8653AF31-9AF9-0DF3-99D7-050D9DFAE26F}"/>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3"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15048499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96BFCD8-B1A3-6CB1-7324-D50B84FCC67B}"/>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11103F9C-62AD-7454-8901-B0E664CC60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2E5FE02-60F7-168D-D2CA-86AC6F42AA6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7374884-45C1-BEB5-5873-99A1B0156C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76752D7-93D0-4A71-7496-6838962939D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273902B3-B742-3CAC-3F92-4757E1DEFE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229BB19-758D-38B9-B8D6-A20197F0C55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47BC2F0-D995-E038-D12A-A35407D7336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C5993EE1-FE5D-434D-448A-CE15C76DC8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9">
            <a:extLst>
              <a:ext uri="{FF2B5EF4-FFF2-40B4-BE49-F238E27FC236}">
                <a16:creationId xmlns:a16="http://schemas.microsoft.com/office/drawing/2014/main" id="{78B8E8E2-2233-811C-8F70-0B94BA3E5B4F}"/>
              </a:ext>
            </a:extLst>
          </p:cNvPr>
          <p:cNvPicPr>
            <a:picLocks noGrp="1" noChangeAspect="1"/>
          </p:cNvPicPr>
          <p:nvPr>
            <p:ph type="pic" sz="quarter" idx="13"/>
          </p:nvPr>
        </p:nvPicPr>
        <p:blipFill>
          <a:blip r:embed="rId2"/>
          <a:srcRect l="15862" r="3266"/>
          <a:stretch>
            <a:fillRect/>
          </a:stretch>
        </p:blipFill>
        <p:spPr>
          <a:xfrm>
            <a:off x="-2573" y="10"/>
            <a:ext cx="4811317" cy="6857988"/>
          </a:xfrm>
          <a:custGeom>
            <a:avLst/>
            <a:gdLst/>
            <a:ahLst/>
            <a:cxnLst/>
            <a:rect l="l" t="t" r="r" b="b"/>
            <a:pathLst>
              <a:path w="4811317" h="6857998">
                <a:moveTo>
                  <a:pt x="0" y="0"/>
                </a:moveTo>
                <a:lnTo>
                  <a:pt x="4811317" y="0"/>
                </a:lnTo>
                <a:lnTo>
                  <a:pt x="2712446" y="6857998"/>
                </a:lnTo>
                <a:lnTo>
                  <a:pt x="0" y="6857998"/>
                </a:lnTo>
                <a:close/>
              </a:path>
            </a:pathLst>
          </a:custGeom>
        </p:spPr>
      </p:pic>
      <p:cxnSp>
        <p:nvCxnSpPr>
          <p:cNvPr id="34" name="Straight Connector 33">
            <a:extLst>
              <a:ext uri="{FF2B5EF4-FFF2-40B4-BE49-F238E27FC236}">
                <a16:creationId xmlns:a16="http://schemas.microsoft.com/office/drawing/2014/main" id="{77B0C5F0-B7D0-C89A-B041-55AE2341C70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EA8243B1-9464-B505-951C-3F65A6EF9E9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971588"/>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AD6AC2BA-8B35-528C-354F-054F026BF9D7}"/>
              </a:ext>
            </a:extLst>
          </p:cNvPr>
          <p:cNvSpPr>
            <a:spLocks noGrp="1"/>
          </p:cNvSpPr>
          <p:nvPr>
            <p:ph type="sldNum" sz="quarter" idx="12"/>
          </p:nvPr>
        </p:nvSpPr>
        <p:spPr>
          <a:xfrm>
            <a:off x="11602477" y="6398878"/>
            <a:ext cx="470887" cy="365125"/>
          </a:xfrm>
        </p:spPr>
        <p:txBody>
          <a:bodyPr vert="horz" lIns="91440" tIns="45720" rIns="91440" bIns="45720" rtlCol="0" anchor="ctr">
            <a:normAutofit/>
          </a:bodyPr>
          <a:lstStyle/>
          <a:p>
            <a:pPr>
              <a:spcAft>
                <a:spcPts val="600"/>
              </a:spcAft>
            </a:pPr>
            <a:fld id="{312CC964-A50B-4C29-B4E4-2C30BB34CCF3}" type="slidenum">
              <a:rPr lang="en-US" smtClean="0"/>
              <a:pPr>
                <a:spcAft>
                  <a:spcPts val="600"/>
                </a:spcAft>
              </a:pPr>
              <a:t>5</a:t>
            </a:fld>
            <a:endParaRPr lang="en-US"/>
          </a:p>
        </p:txBody>
      </p:sp>
      <p:sp>
        <p:nvSpPr>
          <p:cNvPr id="5" name="Título 1">
            <a:extLst>
              <a:ext uri="{FF2B5EF4-FFF2-40B4-BE49-F238E27FC236}">
                <a16:creationId xmlns:a16="http://schemas.microsoft.com/office/drawing/2014/main" id="{1B451BCC-0088-135A-7EB6-EB0BC599AABB}"/>
              </a:ext>
            </a:extLst>
          </p:cNvPr>
          <p:cNvSpPr txBox="1">
            <a:spLocks/>
          </p:cNvSpPr>
          <p:nvPr/>
        </p:nvSpPr>
        <p:spPr>
          <a:xfrm>
            <a:off x="6254450" y="1319303"/>
            <a:ext cx="4751416" cy="1625731"/>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pPr algn="ctr"/>
            <a:r>
              <a:rPr lang="es-mx" i="0" cap="none" dirty="0"/>
              <a:t>01.2 Justificación</a:t>
            </a:r>
          </a:p>
        </p:txBody>
      </p:sp>
      <p:sp>
        <p:nvSpPr>
          <p:cNvPr id="8" name="CuadroTexto 7">
            <a:extLst>
              <a:ext uri="{FF2B5EF4-FFF2-40B4-BE49-F238E27FC236}">
                <a16:creationId xmlns:a16="http://schemas.microsoft.com/office/drawing/2014/main" id="{41EE1CFD-2A02-3840-C2FC-7F6C7F1E20A6}"/>
              </a:ext>
            </a:extLst>
          </p:cNvPr>
          <p:cNvSpPr txBox="1"/>
          <p:nvPr/>
        </p:nvSpPr>
        <p:spPr>
          <a:xfrm>
            <a:off x="5415791" y="2429773"/>
            <a:ext cx="6422845"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2000">
                <a:ea typeface="+mn-lt"/>
                <a:cs typeface="+mn-lt"/>
              </a:rPr>
              <a:t>Este proyecto surge como respuesta a la necesidad de acercar conceptos legales clave a las PYMES, utilizando herramientas digitales accesibles como Wix.</a:t>
            </a:r>
            <a:br>
              <a:rPr lang="es-MX" sz="2000">
                <a:ea typeface="+mn-lt"/>
                <a:cs typeface="+mn-lt"/>
              </a:rPr>
            </a:br>
            <a:r>
              <a:rPr lang="es-MX" sz="2000">
                <a:ea typeface="+mn-lt"/>
                <a:cs typeface="+mn-lt"/>
              </a:rPr>
              <a:t> La plataforma busca democratizar el acceso a la información jurídica, simplificando el lenguaje y adaptándolo a emprendedores sin formación legal, para que puedan tomar decisiones informadas y evitar riesgos innecesarios.</a:t>
            </a:r>
          </a:p>
        </p:txBody>
      </p:sp>
      <p:grpSp>
        <p:nvGrpSpPr>
          <p:cNvPr id="13" name="Grupo 12">
            <a:extLst>
              <a:ext uri="{FF2B5EF4-FFF2-40B4-BE49-F238E27FC236}">
                <a16:creationId xmlns:a16="http://schemas.microsoft.com/office/drawing/2014/main" id="{FECEA85E-66C3-5802-E3EC-F77B7322B7E8}"/>
              </a:ext>
            </a:extLst>
          </p:cNvPr>
          <p:cNvGrpSpPr/>
          <p:nvPr/>
        </p:nvGrpSpPr>
        <p:grpSpPr>
          <a:xfrm>
            <a:off x="-640" y="111823"/>
            <a:ext cx="1182457" cy="457200"/>
            <a:chOff x="3076115" y="2297182"/>
            <a:chExt cx="1182457" cy="457200"/>
          </a:xfrm>
        </p:grpSpPr>
        <p:sp>
          <p:nvSpPr>
            <p:cNvPr id="11" name="Rectángulo: esquinas redondeadas 10">
              <a:extLst>
                <a:ext uri="{FF2B5EF4-FFF2-40B4-BE49-F238E27FC236}">
                  <a16:creationId xmlns:a16="http://schemas.microsoft.com/office/drawing/2014/main" id="{FA64CB24-E2B4-51D3-900D-9F3802832837}"/>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a:extLst>
                <a:ext uri="{FF2B5EF4-FFF2-40B4-BE49-F238E27FC236}">
                  <a16:creationId xmlns:a16="http://schemas.microsoft.com/office/drawing/2014/main" id="{8904261E-5672-D6BB-E7D6-F16C4F85DA40}"/>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3"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2823587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1DE1C1-4736-E29A-B647-9BFEF483F422}"/>
            </a:ext>
          </a:extLst>
        </p:cNvPr>
        <p:cNvGrpSpPr/>
        <p:nvPr/>
      </p:nvGrpSpPr>
      <p:grpSpPr>
        <a:xfrm>
          <a:off x="0" y="0"/>
          <a:ext cx="0" cy="0"/>
          <a:chOff x="0" y="0"/>
          <a:chExt cx="0" cy="0"/>
        </a:xfrm>
      </p:grpSpPr>
      <p:cxnSp>
        <p:nvCxnSpPr>
          <p:cNvPr id="16" name="Straight Connector 15">
            <a:extLst>
              <a:ext uri="{FF2B5EF4-FFF2-40B4-BE49-F238E27FC236}">
                <a16:creationId xmlns:a16="http://schemas.microsoft.com/office/drawing/2014/main" id="{D633D3DC-9527-6578-5D9E-F2877A97578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3119718" cy="68580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A1D95C6-B042-4BCB-9672-FA626FAF197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0" y="0"/>
            <a:ext cx="903768" cy="65436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D96B31B-356C-2585-54C6-D399413390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42863" y="5791200"/>
            <a:ext cx="6286501" cy="1066801"/>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E145CD6-9148-0FDB-0ECB-96F6679ABC7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462964" y="5848350"/>
            <a:ext cx="3729036" cy="100965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108EE663-837E-EF7A-7130-C23643CF28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1543158" y="1647825"/>
            <a:ext cx="648842" cy="52101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D6DF585-9EAC-834D-813C-C837653CD21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10781554" y="0"/>
            <a:ext cx="1410446" cy="4258340"/>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1A06F2A6-D97D-FA45-2BD8-310130BE6D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6529388" y="-4763"/>
            <a:ext cx="5662612" cy="931975"/>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useBgFill="1">
        <p:nvSpPr>
          <p:cNvPr id="30" name="Rectangle 29">
            <a:extLst>
              <a:ext uri="{FF2B5EF4-FFF2-40B4-BE49-F238E27FC236}">
                <a16:creationId xmlns:a16="http://schemas.microsoft.com/office/drawing/2014/main" id="{48137709-102B-43BB-4D97-D58415196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Placeholder 9">
            <a:extLst>
              <a:ext uri="{FF2B5EF4-FFF2-40B4-BE49-F238E27FC236}">
                <a16:creationId xmlns:a16="http://schemas.microsoft.com/office/drawing/2014/main" id="{EC136268-49B9-D7A8-0376-59281D70334A}"/>
              </a:ext>
            </a:extLst>
          </p:cNvPr>
          <p:cNvPicPr>
            <a:picLocks noGrp="1" noChangeAspect="1"/>
          </p:cNvPicPr>
          <p:nvPr>
            <p:ph type="pic" sz="quarter" idx="13"/>
          </p:nvPr>
        </p:nvPicPr>
        <p:blipFill>
          <a:blip r:embed="rId2"/>
          <a:srcRect l="15862" r="3266"/>
          <a:stretch>
            <a:fillRect/>
          </a:stretch>
        </p:blipFill>
        <p:spPr>
          <a:xfrm>
            <a:off x="-2573" y="10"/>
            <a:ext cx="4811317" cy="6857988"/>
          </a:xfrm>
          <a:custGeom>
            <a:avLst/>
            <a:gdLst/>
            <a:ahLst/>
            <a:cxnLst/>
            <a:rect l="l" t="t" r="r" b="b"/>
            <a:pathLst>
              <a:path w="4811317" h="6857998">
                <a:moveTo>
                  <a:pt x="0" y="0"/>
                </a:moveTo>
                <a:lnTo>
                  <a:pt x="4811317" y="0"/>
                </a:lnTo>
                <a:lnTo>
                  <a:pt x="2712446" y="6857998"/>
                </a:lnTo>
                <a:lnTo>
                  <a:pt x="0" y="6857998"/>
                </a:lnTo>
                <a:close/>
              </a:path>
            </a:pathLst>
          </a:custGeom>
        </p:spPr>
      </p:pic>
      <p:cxnSp>
        <p:nvCxnSpPr>
          <p:cNvPr id="34" name="Straight Connector 33">
            <a:extLst>
              <a:ext uri="{FF2B5EF4-FFF2-40B4-BE49-F238E27FC236}">
                <a16:creationId xmlns:a16="http://schemas.microsoft.com/office/drawing/2014/main" id="{A4D0B89F-42FC-F53C-68CE-737B8C547C0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418764" y="0"/>
            <a:ext cx="815637" cy="6857348"/>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87DCE464-E829-36E1-BA18-345250769D2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971588"/>
            <a:ext cx="6096000" cy="1389619"/>
          </a:xfrm>
          <a:prstGeom prst="line">
            <a:avLst/>
          </a:prstGeom>
          <a:ln w="12700">
            <a:solidFill>
              <a:schemeClr val="accent2">
                <a:alpha val="70000"/>
              </a:schemeClr>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6CDA8CE0-2021-0E11-35E4-4AF19550E4DE}"/>
              </a:ext>
            </a:extLst>
          </p:cNvPr>
          <p:cNvSpPr>
            <a:spLocks noGrp="1"/>
          </p:cNvSpPr>
          <p:nvPr>
            <p:ph type="sldNum" sz="quarter" idx="12"/>
          </p:nvPr>
        </p:nvSpPr>
        <p:spPr>
          <a:xfrm>
            <a:off x="11602477" y="6398878"/>
            <a:ext cx="470887" cy="365125"/>
          </a:xfrm>
        </p:spPr>
        <p:txBody>
          <a:bodyPr vert="horz" lIns="91440" tIns="45720" rIns="91440" bIns="45720" rtlCol="0" anchor="ctr">
            <a:normAutofit/>
          </a:bodyPr>
          <a:lstStyle/>
          <a:p>
            <a:pPr>
              <a:spcAft>
                <a:spcPts val="600"/>
              </a:spcAft>
            </a:pPr>
            <a:fld id="{312CC964-A50B-4C29-B4E4-2C30BB34CCF3}" type="slidenum">
              <a:rPr lang="en-US" smtClean="0"/>
              <a:pPr>
                <a:spcAft>
                  <a:spcPts val="600"/>
                </a:spcAft>
              </a:pPr>
              <a:t>6</a:t>
            </a:fld>
            <a:endParaRPr lang="en-US"/>
          </a:p>
        </p:txBody>
      </p:sp>
      <p:sp>
        <p:nvSpPr>
          <p:cNvPr id="3" name="Título 1">
            <a:extLst>
              <a:ext uri="{FF2B5EF4-FFF2-40B4-BE49-F238E27FC236}">
                <a16:creationId xmlns:a16="http://schemas.microsoft.com/office/drawing/2014/main" id="{15758B56-ADBD-F454-5C91-AE0BB7B137A3}"/>
              </a:ext>
            </a:extLst>
          </p:cNvPr>
          <p:cNvSpPr>
            <a:spLocks noGrp="1"/>
          </p:cNvSpPr>
          <p:nvPr>
            <p:ph type="title"/>
          </p:nvPr>
        </p:nvSpPr>
        <p:spPr>
          <a:xfrm>
            <a:off x="6254450" y="341642"/>
            <a:ext cx="4751416" cy="1625731"/>
          </a:xfrm>
        </p:spPr>
        <p:txBody>
          <a:bodyPr rtlCol="0">
            <a:normAutofit/>
          </a:bodyPr>
          <a:lstStyle/>
          <a:p>
            <a:pPr algn="ctr"/>
            <a:r>
              <a:rPr lang="es-mx" i="0" cap="none" dirty="0"/>
              <a:t>01.3 Objetivo</a:t>
            </a:r>
          </a:p>
        </p:txBody>
      </p:sp>
      <p:sp>
        <p:nvSpPr>
          <p:cNvPr id="6" name="CuadroTexto 5">
            <a:extLst>
              <a:ext uri="{FF2B5EF4-FFF2-40B4-BE49-F238E27FC236}">
                <a16:creationId xmlns:a16="http://schemas.microsoft.com/office/drawing/2014/main" id="{E94DD0D9-5D45-007F-DF7A-24F30DAC060A}"/>
              </a:ext>
            </a:extLst>
          </p:cNvPr>
          <p:cNvSpPr txBox="1"/>
          <p:nvPr/>
        </p:nvSpPr>
        <p:spPr>
          <a:xfrm>
            <a:off x="4337490" y="1639017"/>
            <a:ext cx="7544278" cy="46802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sz="2000" b="1">
                <a:ea typeface="+mn-lt"/>
                <a:cs typeface="+mn-lt"/>
              </a:rPr>
              <a:t>Objetivo general:</a:t>
            </a:r>
            <a:endParaRPr lang="es-MX" sz="2000"/>
          </a:p>
          <a:p>
            <a:pPr algn="just"/>
            <a:r>
              <a:rPr lang="es-MX" sz="2000">
                <a:ea typeface="+mn-lt"/>
                <a:cs typeface="+mn-lt"/>
              </a:rPr>
              <a:t>Diseñar y desarrollar una plataforma digital en Wix que brinde información jurídica clara y actualizada para las PYMES, fortaleciendo su gestión y reduciendo riesgos legales.</a:t>
            </a:r>
            <a:endParaRPr lang="es-MX" sz="2000"/>
          </a:p>
          <a:p>
            <a:endParaRPr lang="es-MX" sz="2000"/>
          </a:p>
          <a:p>
            <a:pPr algn="ctr"/>
            <a:r>
              <a:rPr lang="es-MX" sz="2000" b="1">
                <a:ea typeface="+mn-lt"/>
                <a:cs typeface="+mn-lt"/>
              </a:rPr>
              <a:t>Objetivos específicos:</a:t>
            </a:r>
            <a:endParaRPr lang="es-MX" sz="2000"/>
          </a:p>
          <a:p>
            <a:r>
              <a:rPr lang="es-MX" sz="2000">
                <a:latin typeface="Arial"/>
                <a:ea typeface="+mn-lt"/>
                <a:cs typeface="Arial"/>
              </a:rPr>
              <a:t>•</a:t>
            </a:r>
            <a:r>
              <a:rPr lang="es-MX" sz="2000">
                <a:ea typeface="+mn-lt"/>
                <a:cs typeface="+mn-lt"/>
              </a:rPr>
              <a:t>Identificar las principales áreas legales que afectan a las PYMES (como contratos, obligaciones fiscales, derechos laborales, propiedad intelectual y resolución de disputas).</a:t>
            </a:r>
            <a:endParaRPr lang="es-MX" sz="2000"/>
          </a:p>
          <a:p>
            <a:r>
              <a:rPr lang="es-MX" sz="2000">
                <a:latin typeface="Arial"/>
                <a:ea typeface="+mn-lt"/>
                <a:cs typeface="Arial"/>
              </a:rPr>
              <a:t>•</a:t>
            </a:r>
            <a:r>
              <a:rPr lang="es-MX" sz="2000">
                <a:ea typeface="+mn-lt"/>
                <a:cs typeface="+mn-lt"/>
              </a:rPr>
              <a:t>Redactar contenido claro y comprensible que traduzca el lenguaje jurídico en información accesible para personas sin formación legal.</a:t>
            </a:r>
            <a:endParaRPr lang="es-MX" sz="2000"/>
          </a:p>
          <a:p>
            <a:r>
              <a:rPr lang="es-MX" sz="2000">
                <a:latin typeface="Arial"/>
                <a:ea typeface="+mn-lt"/>
                <a:cs typeface="Arial"/>
              </a:rPr>
              <a:t>•</a:t>
            </a:r>
            <a:r>
              <a:rPr lang="es-MX" sz="2000">
                <a:ea typeface="+mn-lt"/>
                <a:cs typeface="+mn-lt"/>
              </a:rPr>
              <a:t>Crear un diseño visual atractivo y fácil de navegar que fomente el uso constante de la plataforma.</a:t>
            </a:r>
            <a:endParaRPr lang="es-MX" sz="2000"/>
          </a:p>
          <a:p>
            <a:r>
              <a:rPr lang="es-MX" sz="2000">
                <a:latin typeface="Arial"/>
                <a:ea typeface="+mn-lt"/>
                <a:cs typeface="Arial"/>
              </a:rPr>
              <a:t>•</a:t>
            </a:r>
            <a:r>
              <a:rPr lang="es-MX" sz="2000">
                <a:ea typeface="+mn-lt"/>
                <a:cs typeface="+mn-lt"/>
              </a:rPr>
              <a:t>Vincular los conocimientos académicos con las necesidades reales de las PYMES, generando un impacto positivo en su gestión.</a:t>
            </a:r>
          </a:p>
        </p:txBody>
      </p:sp>
      <p:grpSp>
        <p:nvGrpSpPr>
          <p:cNvPr id="13" name="Grupo 12">
            <a:extLst>
              <a:ext uri="{FF2B5EF4-FFF2-40B4-BE49-F238E27FC236}">
                <a16:creationId xmlns:a16="http://schemas.microsoft.com/office/drawing/2014/main" id="{00620EC0-B2D2-D4B1-5C22-6F14725600EF}"/>
              </a:ext>
            </a:extLst>
          </p:cNvPr>
          <p:cNvGrpSpPr/>
          <p:nvPr/>
        </p:nvGrpSpPr>
        <p:grpSpPr>
          <a:xfrm>
            <a:off x="-640" y="111823"/>
            <a:ext cx="1182457" cy="457200"/>
            <a:chOff x="3076115" y="2297182"/>
            <a:chExt cx="1182457" cy="457200"/>
          </a:xfrm>
        </p:grpSpPr>
        <p:sp>
          <p:nvSpPr>
            <p:cNvPr id="11" name="Rectángulo: esquinas redondeadas 10">
              <a:extLst>
                <a:ext uri="{FF2B5EF4-FFF2-40B4-BE49-F238E27FC236}">
                  <a16:creationId xmlns:a16="http://schemas.microsoft.com/office/drawing/2014/main" id="{F3123C44-9B4D-4D8E-EB63-0706C6907CE8}"/>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CuadroTexto 11">
              <a:extLst>
                <a:ext uri="{FF2B5EF4-FFF2-40B4-BE49-F238E27FC236}">
                  <a16:creationId xmlns:a16="http://schemas.microsoft.com/office/drawing/2014/main" id="{E07FE915-1904-0968-C2CA-088950929796}"/>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3"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1686070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Marcador de contenido 3" descr="Marcador de posición línea del tiempo">
            <a:extLst>
              <a:ext uri="{FF2B5EF4-FFF2-40B4-BE49-F238E27FC236}">
                <a16:creationId xmlns:a16="http://schemas.microsoft.com/office/drawing/2014/main" id="{DA394158-22C9-4554-A3A2-3E1C175CE5D9}"/>
              </a:ext>
            </a:extLst>
          </p:cNvPr>
          <p:cNvGraphicFramePr>
            <a:graphicFrameLocks noGrp="1"/>
          </p:cNvGraphicFramePr>
          <p:nvPr>
            <p:ph idx="1"/>
            <p:extLst>
              <p:ext uri="{D42A27DB-BD31-4B8C-83A1-F6EECF244321}">
                <p14:modId xmlns:p14="http://schemas.microsoft.com/office/powerpoint/2010/main" val="2216784080"/>
              </p:ext>
            </p:extLst>
          </p:nvPr>
        </p:nvGraphicFramePr>
        <p:xfrm>
          <a:off x="751936" y="2041285"/>
          <a:ext cx="106934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Marcador de número de diapositiva 5">
            <a:extLst>
              <a:ext uri="{FF2B5EF4-FFF2-40B4-BE49-F238E27FC236}">
                <a16:creationId xmlns:a16="http://schemas.microsoft.com/office/drawing/2014/main" id="{90A3CABF-07C6-4D28-9459-B48AE520A290}"/>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US" smtClean="0"/>
              <a:pPr rtl="0"/>
              <a:t>7</a:t>
            </a:fld>
            <a:endParaRPr lang="en-US"/>
          </a:p>
        </p:txBody>
      </p:sp>
      <p:sp>
        <p:nvSpPr>
          <p:cNvPr id="1007" name="Título 1">
            <a:extLst>
              <a:ext uri="{FF2B5EF4-FFF2-40B4-BE49-F238E27FC236}">
                <a16:creationId xmlns:a16="http://schemas.microsoft.com/office/drawing/2014/main" id="{4F498C2E-5CC7-3751-589A-E7A83D1CCDD9}"/>
              </a:ext>
            </a:extLst>
          </p:cNvPr>
          <p:cNvSpPr txBox="1">
            <a:spLocks/>
          </p:cNvSpPr>
          <p:nvPr/>
        </p:nvSpPr>
        <p:spPr>
          <a:xfrm>
            <a:off x="452887" y="447137"/>
            <a:ext cx="8382000" cy="14684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s-mx" i="0" cap="none"/>
              <a:t>02. Método: ¿cómo se llevó a cabo?</a:t>
            </a:r>
            <a:br>
              <a:rPr lang="es-mx" i="0"/>
            </a:br>
            <a:endParaRPr lang="es-mx"/>
          </a:p>
        </p:txBody>
      </p:sp>
      <p:sp>
        <p:nvSpPr>
          <p:cNvPr id="1009" name="CuadroTexto 1008">
            <a:extLst>
              <a:ext uri="{FF2B5EF4-FFF2-40B4-BE49-F238E27FC236}">
                <a16:creationId xmlns:a16="http://schemas.microsoft.com/office/drawing/2014/main" id="{965A75C5-8A90-545F-1AEF-9C2A08BF5409}"/>
              </a:ext>
            </a:extLst>
          </p:cNvPr>
          <p:cNvSpPr txBox="1"/>
          <p:nvPr/>
        </p:nvSpPr>
        <p:spPr>
          <a:xfrm>
            <a:off x="1240605" y="1357222"/>
            <a:ext cx="953570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000">
                <a:ea typeface="+mn-lt"/>
                <a:cs typeface="+mn-lt"/>
              </a:rPr>
              <a:t>El proyecto se desarrolló a través de un proceso estructurado y colaborativo que incluyó varias etapas:</a:t>
            </a:r>
            <a:endParaRPr lang="es-MX" sz="2000"/>
          </a:p>
        </p:txBody>
      </p:sp>
      <p:grpSp>
        <p:nvGrpSpPr>
          <p:cNvPr id="1397" name="Grupo 1396">
            <a:extLst>
              <a:ext uri="{FF2B5EF4-FFF2-40B4-BE49-F238E27FC236}">
                <a16:creationId xmlns:a16="http://schemas.microsoft.com/office/drawing/2014/main" id="{CFC51800-9A2E-3575-83D5-CC98159DED0E}"/>
              </a:ext>
            </a:extLst>
          </p:cNvPr>
          <p:cNvGrpSpPr/>
          <p:nvPr/>
        </p:nvGrpSpPr>
        <p:grpSpPr>
          <a:xfrm>
            <a:off x="10854265" y="212465"/>
            <a:ext cx="1182457" cy="457200"/>
            <a:chOff x="3076115" y="2297182"/>
            <a:chExt cx="1182457" cy="457200"/>
          </a:xfrm>
        </p:grpSpPr>
        <p:sp>
          <p:nvSpPr>
            <p:cNvPr id="1395" name="Rectángulo: esquinas redondeadas 1394">
              <a:extLst>
                <a:ext uri="{FF2B5EF4-FFF2-40B4-BE49-F238E27FC236}">
                  <a16:creationId xmlns:a16="http://schemas.microsoft.com/office/drawing/2014/main" id="{69772C5E-B803-C682-71FB-D32B10F7814C}"/>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96" name="CuadroTexto 1395">
              <a:extLst>
                <a:ext uri="{FF2B5EF4-FFF2-40B4-BE49-F238E27FC236}">
                  <a16:creationId xmlns:a16="http://schemas.microsoft.com/office/drawing/2014/main" id="{44E3FF33-2E46-2B2D-C329-6B3B2F54BE08}"/>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7"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42804474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Marcador de número de diapositiva 33">
            <a:extLst>
              <a:ext uri="{FF2B5EF4-FFF2-40B4-BE49-F238E27FC236}">
                <a16:creationId xmlns:a16="http://schemas.microsoft.com/office/drawing/2014/main" id="{97124BB6-5243-455D-83FF-AE2077E38773}"/>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US" smtClean="0"/>
              <a:pPr rtl="0"/>
              <a:t>8</a:t>
            </a:fld>
            <a:endParaRPr lang="en-US"/>
          </a:p>
        </p:txBody>
      </p:sp>
      <p:sp>
        <p:nvSpPr>
          <p:cNvPr id="5" name="Título 1">
            <a:extLst>
              <a:ext uri="{FF2B5EF4-FFF2-40B4-BE49-F238E27FC236}">
                <a16:creationId xmlns:a16="http://schemas.microsoft.com/office/drawing/2014/main" id="{A40B2EF7-7B6C-CB8C-1FAB-243B55DDE2F1}"/>
              </a:ext>
            </a:extLst>
          </p:cNvPr>
          <p:cNvSpPr txBox="1">
            <a:spLocks/>
          </p:cNvSpPr>
          <p:nvPr/>
        </p:nvSpPr>
        <p:spPr>
          <a:xfrm>
            <a:off x="452887" y="245854"/>
            <a:ext cx="8971471" cy="14684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s-mx" i="0" cap="none"/>
              <a:t>02. Método: Herramientas utilizadas</a:t>
            </a:r>
            <a:br>
              <a:rPr lang="es-mx" i="0"/>
            </a:br>
            <a:endParaRPr lang="es-mx"/>
          </a:p>
        </p:txBody>
      </p:sp>
      <p:sp>
        <p:nvSpPr>
          <p:cNvPr id="7" name="CuadroTexto 6">
            <a:extLst>
              <a:ext uri="{FF2B5EF4-FFF2-40B4-BE49-F238E27FC236}">
                <a16:creationId xmlns:a16="http://schemas.microsoft.com/office/drawing/2014/main" id="{AC32D93D-3C71-64B4-E888-434E8C5C9978}"/>
              </a:ext>
            </a:extLst>
          </p:cNvPr>
          <p:cNvSpPr txBox="1"/>
          <p:nvPr/>
        </p:nvSpPr>
        <p:spPr>
          <a:xfrm>
            <a:off x="1082454" y="1112807"/>
            <a:ext cx="894623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MX" sz="2000">
                <a:ea typeface="+mn-lt"/>
                <a:cs typeface="+mn-lt"/>
              </a:rPr>
              <a:t>Para lograr la calidad y efectividad del proyecto, se utilizaron diversas herramientas y recursos:</a:t>
            </a:r>
          </a:p>
        </p:txBody>
      </p:sp>
      <p:graphicFrame>
        <p:nvGraphicFramePr>
          <p:cNvPr id="1241" name="Diagrama 1240">
            <a:extLst>
              <a:ext uri="{FF2B5EF4-FFF2-40B4-BE49-F238E27FC236}">
                <a16:creationId xmlns:a16="http://schemas.microsoft.com/office/drawing/2014/main" id="{204D7D3E-757F-E3F0-3C59-0A4DA3A4A157}"/>
              </a:ext>
            </a:extLst>
          </p:cNvPr>
          <p:cNvGraphicFramePr/>
          <p:nvPr>
            <p:extLst>
              <p:ext uri="{D42A27DB-BD31-4B8C-83A1-F6EECF244321}">
                <p14:modId xmlns:p14="http://schemas.microsoft.com/office/powerpoint/2010/main" val="77173091"/>
              </p:ext>
            </p:extLst>
          </p:nvPr>
        </p:nvGraphicFramePr>
        <p:xfrm>
          <a:off x="2702944" y="1974011"/>
          <a:ext cx="7116791" cy="38732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40" name="CuadroTexto 1739">
            <a:extLst>
              <a:ext uri="{FF2B5EF4-FFF2-40B4-BE49-F238E27FC236}">
                <a16:creationId xmlns:a16="http://schemas.microsoft.com/office/drawing/2014/main" id="{3129ABB0-8195-65F3-3C4E-403F11F9CE92}"/>
              </a:ext>
            </a:extLst>
          </p:cNvPr>
          <p:cNvSpPr txBox="1"/>
          <p:nvPr/>
        </p:nvSpPr>
        <p:spPr>
          <a:xfrm>
            <a:off x="1183096" y="6044241"/>
            <a:ext cx="1013955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2000">
                <a:ea typeface="+mn-lt"/>
                <a:cs typeface="+mn-lt"/>
              </a:rPr>
              <a:t>Todo esto garantizó que el contenido sea riguroso y útil, pero también claro y aplicable a la realidad de las PYMES.</a:t>
            </a:r>
            <a:endParaRPr lang="es-MX" sz="2000"/>
          </a:p>
        </p:txBody>
      </p:sp>
      <p:grpSp>
        <p:nvGrpSpPr>
          <p:cNvPr id="1273" name="Grupo 1272">
            <a:extLst>
              <a:ext uri="{FF2B5EF4-FFF2-40B4-BE49-F238E27FC236}">
                <a16:creationId xmlns:a16="http://schemas.microsoft.com/office/drawing/2014/main" id="{C849FBB5-D706-4ED9-C5CB-AFCB7E785017}"/>
              </a:ext>
            </a:extLst>
          </p:cNvPr>
          <p:cNvGrpSpPr/>
          <p:nvPr/>
        </p:nvGrpSpPr>
        <p:grpSpPr>
          <a:xfrm>
            <a:off x="10854265" y="212465"/>
            <a:ext cx="1182457" cy="457200"/>
            <a:chOff x="3076115" y="2297182"/>
            <a:chExt cx="1182457" cy="457200"/>
          </a:xfrm>
        </p:grpSpPr>
        <p:sp>
          <p:nvSpPr>
            <p:cNvPr id="1271" name="Rectángulo: esquinas redondeadas 1270">
              <a:extLst>
                <a:ext uri="{FF2B5EF4-FFF2-40B4-BE49-F238E27FC236}">
                  <a16:creationId xmlns:a16="http://schemas.microsoft.com/office/drawing/2014/main" id="{A9D00BD4-00E3-6BBC-9299-0F68ABAB8F35}"/>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72" name="CuadroTexto 1271">
              <a:extLst>
                <a:ext uri="{FF2B5EF4-FFF2-40B4-BE49-F238E27FC236}">
                  <a16:creationId xmlns:a16="http://schemas.microsoft.com/office/drawing/2014/main" id="{74A8C725-6ED2-F639-EF24-F78F5DC2DF65}"/>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7"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276079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094E7-EF79-A66F-DB06-B359124B5770}"/>
            </a:ext>
          </a:extLst>
        </p:cNvPr>
        <p:cNvGrpSpPr/>
        <p:nvPr/>
      </p:nvGrpSpPr>
      <p:grpSpPr>
        <a:xfrm>
          <a:off x="0" y="0"/>
          <a:ext cx="0" cy="0"/>
          <a:chOff x="0" y="0"/>
          <a:chExt cx="0" cy="0"/>
        </a:xfrm>
      </p:grpSpPr>
      <p:sp>
        <p:nvSpPr>
          <p:cNvPr id="34" name="Marcador de número de diapositiva 33">
            <a:extLst>
              <a:ext uri="{FF2B5EF4-FFF2-40B4-BE49-F238E27FC236}">
                <a16:creationId xmlns:a16="http://schemas.microsoft.com/office/drawing/2014/main" id="{F3E67A13-229D-B23C-F9F1-328D57C3BC1D}"/>
              </a:ext>
            </a:extLst>
          </p:cNvPr>
          <p:cNvSpPr>
            <a:spLocks noGrp="1"/>
          </p:cNvSpPr>
          <p:nvPr>
            <p:ph type="sldNum" sz="quarter" idx="12"/>
          </p:nvPr>
        </p:nvSpPr>
        <p:spPr>
          <a:xfrm>
            <a:off x="11602477" y="6398878"/>
            <a:ext cx="470887" cy="365125"/>
          </a:xfrm>
        </p:spPr>
        <p:txBody>
          <a:bodyPr rtlCol="0"/>
          <a:lstStyle/>
          <a:p>
            <a:pPr rtl="0"/>
            <a:fld id="{312CC964-A50B-4C29-B4E4-2C30BB34CCF3}" type="slidenum">
              <a:rPr lang="en-US" smtClean="0"/>
              <a:pPr rtl="0"/>
              <a:t>9</a:t>
            </a:fld>
            <a:endParaRPr lang="en-US"/>
          </a:p>
        </p:txBody>
      </p:sp>
      <p:sp>
        <p:nvSpPr>
          <p:cNvPr id="5" name="Título 1">
            <a:extLst>
              <a:ext uri="{FF2B5EF4-FFF2-40B4-BE49-F238E27FC236}">
                <a16:creationId xmlns:a16="http://schemas.microsoft.com/office/drawing/2014/main" id="{D2184E45-971E-3158-EEF7-C2D567B4C659}"/>
              </a:ext>
            </a:extLst>
          </p:cNvPr>
          <p:cNvSpPr txBox="1">
            <a:spLocks/>
          </p:cNvSpPr>
          <p:nvPr/>
        </p:nvSpPr>
        <p:spPr>
          <a:xfrm>
            <a:off x="467264" y="303363"/>
            <a:ext cx="9575320" cy="15403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i="1" kern="1200" cap="all" baseline="0">
                <a:solidFill>
                  <a:schemeClr val="tx2"/>
                </a:solidFill>
                <a:latin typeface="+mj-lt"/>
                <a:ea typeface="+mj-ea"/>
                <a:cs typeface="+mj-cs"/>
              </a:defRPr>
            </a:lvl1pPr>
          </a:lstStyle>
          <a:p>
            <a:r>
              <a:rPr lang="es-mx" i="0" cap="none"/>
              <a:t>03. Resultados: aplicación del proyecto</a:t>
            </a:r>
            <a:br>
              <a:rPr lang="es-mx" i="0"/>
            </a:br>
            <a:endParaRPr lang="es-mx"/>
          </a:p>
        </p:txBody>
      </p:sp>
      <p:sp>
        <p:nvSpPr>
          <p:cNvPr id="7" name="CuadroTexto 6">
            <a:extLst>
              <a:ext uri="{FF2B5EF4-FFF2-40B4-BE49-F238E27FC236}">
                <a16:creationId xmlns:a16="http://schemas.microsoft.com/office/drawing/2014/main" id="{EB3A2447-2F68-6441-F453-BE77DF89FF85}"/>
              </a:ext>
            </a:extLst>
          </p:cNvPr>
          <p:cNvSpPr txBox="1"/>
          <p:nvPr/>
        </p:nvSpPr>
        <p:spPr>
          <a:xfrm>
            <a:off x="1082454" y="1716656"/>
            <a:ext cx="10024532"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2000">
                <a:ea typeface="+mn-lt"/>
                <a:cs typeface="+mn-lt"/>
              </a:rPr>
              <a:t>La plataforma desarrollada ofrece acceso gratuito a información jurídica esencial para las PYMES, presentada en un formato atractivo y fácil de entender. Se organizaron los contenidos en secciones temáticas, como:</a:t>
            </a:r>
            <a:endParaRPr lang="es-MX"/>
          </a:p>
        </p:txBody>
      </p:sp>
      <p:sp>
        <p:nvSpPr>
          <p:cNvPr id="1740" name="CuadroTexto 1739">
            <a:extLst>
              <a:ext uri="{FF2B5EF4-FFF2-40B4-BE49-F238E27FC236}">
                <a16:creationId xmlns:a16="http://schemas.microsoft.com/office/drawing/2014/main" id="{35DFC04E-E5D3-1FD0-98AB-751C493DDB42}"/>
              </a:ext>
            </a:extLst>
          </p:cNvPr>
          <p:cNvSpPr txBox="1"/>
          <p:nvPr/>
        </p:nvSpPr>
        <p:spPr>
          <a:xfrm>
            <a:off x="1068076" y="4779033"/>
            <a:ext cx="1002453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sz="2000">
                <a:ea typeface="+mn-lt"/>
                <a:cs typeface="+mn-lt"/>
              </a:rPr>
              <a:t>Cada sección incluye explicaciones claras, ejemplos prácticos y consejos aplicables, lo que facilita que los usuarios comprendan y apliquen la información en su negocio diario.</a:t>
            </a:r>
            <a:endParaRPr lang="es-MX"/>
          </a:p>
        </p:txBody>
      </p:sp>
      <p:grpSp>
        <p:nvGrpSpPr>
          <p:cNvPr id="48" name="Grupo 47">
            <a:extLst>
              <a:ext uri="{FF2B5EF4-FFF2-40B4-BE49-F238E27FC236}">
                <a16:creationId xmlns:a16="http://schemas.microsoft.com/office/drawing/2014/main" id="{CD972864-991E-84E8-F110-1A4236D9AA21}"/>
              </a:ext>
            </a:extLst>
          </p:cNvPr>
          <p:cNvGrpSpPr/>
          <p:nvPr/>
        </p:nvGrpSpPr>
        <p:grpSpPr>
          <a:xfrm>
            <a:off x="1077342" y="3283788"/>
            <a:ext cx="10032201" cy="970936"/>
            <a:chOff x="1077342" y="2723071"/>
            <a:chExt cx="10032201" cy="970936"/>
          </a:xfrm>
        </p:grpSpPr>
        <p:grpSp>
          <p:nvGrpSpPr>
            <p:cNvPr id="28" name="Grupo 27">
              <a:extLst>
                <a:ext uri="{FF2B5EF4-FFF2-40B4-BE49-F238E27FC236}">
                  <a16:creationId xmlns:a16="http://schemas.microsoft.com/office/drawing/2014/main" id="{7BB4B958-5619-D227-7D00-218478F9C7DB}"/>
                </a:ext>
              </a:extLst>
            </p:cNvPr>
            <p:cNvGrpSpPr/>
            <p:nvPr/>
          </p:nvGrpSpPr>
          <p:grpSpPr>
            <a:xfrm>
              <a:off x="1077342" y="2723071"/>
              <a:ext cx="1535183" cy="968394"/>
              <a:chOff x="4527908" y="3686355"/>
              <a:chExt cx="1535183" cy="968394"/>
            </a:xfrm>
          </p:grpSpPr>
          <p:sp>
            <p:nvSpPr>
              <p:cNvPr id="26" name="Rectángulo: esquinas redondeadas 25">
                <a:extLst>
                  <a:ext uri="{FF2B5EF4-FFF2-40B4-BE49-F238E27FC236}">
                    <a16:creationId xmlns:a16="http://schemas.microsoft.com/office/drawing/2014/main" id="{F3E31AD3-CBD9-FF8F-5787-A51A2A871773}"/>
                  </a:ext>
                </a:extLst>
              </p:cNvPr>
              <p:cNvSpPr/>
              <p:nvPr/>
            </p:nvSpPr>
            <p:spPr>
              <a:xfrm>
                <a:off x="4527908" y="3686355"/>
                <a:ext cx="1535183" cy="9683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7" name="CuadroTexto 26">
                <a:extLst>
                  <a:ext uri="{FF2B5EF4-FFF2-40B4-BE49-F238E27FC236}">
                    <a16:creationId xmlns:a16="http://schemas.microsoft.com/office/drawing/2014/main" id="{055DEAE6-E3BB-2748-7EF4-6FDE842F8F9F}"/>
                  </a:ext>
                </a:extLst>
              </p:cNvPr>
              <p:cNvSpPr txBox="1"/>
              <p:nvPr/>
            </p:nvSpPr>
            <p:spPr>
              <a:xfrm>
                <a:off x="4546760" y="3848979"/>
                <a:ext cx="1494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a:solidFill>
                      <a:schemeClr val="bg1"/>
                    </a:solidFill>
                  </a:rPr>
                  <a:t>Bienes y derechos reales</a:t>
                </a:r>
                <a:endParaRPr lang="es-MX"/>
              </a:p>
            </p:txBody>
          </p:sp>
        </p:grpSp>
        <p:grpSp>
          <p:nvGrpSpPr>
            <p:cNvPr id="32" name="Grupo 31">
              <a:extLst>
                <a:ext uri="{FF2B5EF4-FFF2-40B4-BE49-F238E27FC236}">
                  <a16:creationId xmlns:a16="http://schemas.microsoft.com/office/drawing/2014/main" id="{EC0A34A4-3176-FA16-A84B-1BC314858FEA}"/>
                </a:ext>
              </a:extLst>
            </p:cNvPr>
            <p:cNvGrpSpPr/>
            <p:nvPr/>
          </p:nvGrpSpPr>
          <p:grpSpPr>
            <a:xfrm>
              <a:off x="3277078" y="2723071"/>
              <a:ext cx="1535183" cy="968394"/>
              <a:chOff x="4527908" y="3686355"/>
              <a:chExt cx="1535183" cy="968394"/>
            </a:xfrm>
          </p:grpSpPr>
          <p:sp>
            <p:nvSpPr>
              <p:cNvPr id="30" name="Rectángulo: esquinas redondeadas 29">
                <a:extLst>
                  <a:ext uri="{FF2B5EF4-FFF2-40B4-BE49-F238E27FC236}">
                    <a16:creationId xmlns:a16="http://schemas.microsoft.com/office/drawing/2014/main" id="{3CB317B1-9C4F-A51A-794F-795C4E336C55}"/>
                  </a:ext>
                </a:extLst>
              </p:cNvPr>
              <p:cNvSpPr/>
              <p:nvPr/>
            </p:nvSpPr>
            <p:spPr>
              <a:xfrm>
                <a:off x="4527908" y="3686355"/>
                <a:ext cx="1535183" cy="9683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1" name="CuadroTexto 30">
                <a:extLst>
                  <a:ext uri="{FF2B5EF4-FFF2-40B4-BE49-F238E27FC236}">
                    <a16:creationId xmlns:a16="http://schemas.microsoft.com/office/drawing/2014/main" id="{0FAE37D3-4395-49F5-E473-3A75FBA65115}"/>
                  </a:ext>
                </a:extLst>
              </p:cNvPr>
              <p:cNvSpPr txBox="1"/>
              <p:nvPr/>
            </p:nvSpPr>
            <p:spPr>
              <a:xfrm>
                <a:off x="4546760" y="3848979"/>
                <a:ext cx="14949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a:solidFill>
                      <a:schemeClr val="bg1"/>
                    </a:solidFill>
                  </a:rPr>
                  <a:t>Propiedad y su transmisión</a:t>
                </a:r>
              </a:p>
            </p:txBody>
          </p:sp>
        </p:grpSp>
        <p:grpSp>
          <p:nvGrpSpPr>
            <p:cNvPr id="39" name="Grupo 38">
              <a:extLst>
                <a:ext uri="{FF2B5EF4-FFF2-40B4-BE49-F238E27FC236}">
                  <a16:creationId xmlns:a16="http://schemas.microsoft.com/office/drawing/2014/main" id="{6DB103FD-A6A4-4E0C-EC94-CEF7402B4925}"/>
                </a:ext>
              </a:extLst>
            </p:cNvPr>
            <p:cNvGrpSpPr/>
            <p:nvPr/>
          </p:nvGrpSpPr>
          <p:grpSpPr>
            <a:xfrm>
              <a:off x="9574360" y="2723072"/>
              <a:ext cx="1535183" cy="970935"/>
              <a:chOff x="4527908" y="3686355"/>
              <a:chExt cx="1535183" cy="970935"/>
            </a:xfrm>
          </p:grpSpPr>
          <p:sp>
            <p:nvSpPr>
              <p:cNvPr id="37" name="Rectángulo: esquinas redondeadas 36">
                <a:extLst>
                  <a:ext uri="{FF2B5EF4-FFF2-40B4-BE49-F238E27FC236}">
                    <a16:creationId xmlns:a16="http://schemas.microsoft.com/office/drawing/2014/main" id="{583A6498-DA50-2149-C500-E60686AE74D5}"/>
                  </a:ext>
                </a:extLst>
              </p:cNvPr>
              <p:cNvSpPr/>
              <p:nvPr/>
            </p:nvSpPr>
            <p:spPr>
              <a:xfrm>
                <a:off x="4527908" y="3686355"/>
                <a:ext cx="1535183" cy="9683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8" name="CuadroTexto 37">
                <a:extLst>
                  <a:ext uri="{FF2B5EF4-FFF2-40B4-BE49-F238E27FC236}">
                    <a16:creationId xmlns:a16="http://schemas.microsoft.com/office/drawing/2014/main" id="{FF8C3259-0273-C93A-DD8F-AC2604930EB1}"/>
                  </a:ext>
                </a:extLst>
              </p:cNvPr>
              <p:cNvSpPr txBox="1"/>
              <p:nvPr/>
            </p:nvSpPr>
            <p:spPr>
              <a:xfrm>
                <a:off x="4546760" y="3733960"/>
                <a:ext cx="14949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rPr>
                  <a:t>Obligaciones fiscales y laborales</a:t>
                </a:r>
              </a:p>
            </p:txBody>
          </p:sp>
        </p:grpSp>
        <p:grpSp>
          <p:nvGrpSpPr>
            <p:cNvPr id="43" name="Grupo 42">
              <a:extLst>
                <a:ext uri="{FF2B5EF4-FFF2-40B4-BE49-F238E27FC236}">
                  <a16:creationId xmlns:a16="http://schemas.microsoft.com/office/drawing/2014/main" id="{7E933FC8-F068-B40A-823F-572BFBEEBA9C}"/>
                </a:ext>
              </a:extLst>
            </p:cNvPr>
            <p:cNvGrpSpPr/>
            <p:nvPr/>
          </p:nvGrpSpPr>
          <p:grpSpPr>
            <a:xfrm>
              <a:off x="5333039" y="2723072"/>
              <a:ext cx="1535183" cy="970935"/>
              <a:chOff x="4527908" y="3686355"/>
              <a:chExt cx="1535183" cy="970935"/>
            </a:xfrm>
          </p:grpSpPr>
          <p:sp>
            <p:nvSpPr>
              <p:cNvPr id="41" name="Rectángulo: esquinas redondeadas 40">
                <a:extLst>
                  <a:ext uri="{FF2B5EF4-FFF2-40B4-BE49-F238E27FC236}">
                    <a16:creationId xmlns:a16="http://schemas.microsoft.com/office/drawing/2014/main" id="{97CE15CE-DE55-6E00-8D45-C8568EB29709}"/>
                  </a:ext>
                </a:extLst>
              </p:cNvPr>
              <p:cNvSpPr/>
              <p:nvPr/>
            </p:nvSpPr>
            <p:spPr>
              <a:xfrm>
                <a:off x="4527908" y="3686355"/>
                <a:ext cx="1535183" cy="9683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CuadroTexto 41">
                <a:extLst>
                  <a:ext uri="{FF2B5EF4-FFF2-40B4-BE49-F238E27FC236}">
                    <a16:creationId xmlns:a16="http://schemas.microsoft.com/office/drawing/2014/main" id="{8399AEDE-55F0-250B-3A2A-9D4FC7BCF248}"/>
                  </a:ext>
                </a:extLst>
              </p:cNvPr>
              <p:cNvSpPr txBox="1"/>
              <p:nvPr/>
            </p:nvSpPr>
            <p:spPr>
              <a:xfrm>
                <a:off x="4546760" y="3733960"/>
                <a:ext cx="1494925"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a:solidFill>
                      <a:schemeClr val="bg1"/>
                    </a:solidFill>
                  </a:rPr>
                  <a:t>Contratos y propiedad intelectual</a:t>
                </a:r>
              </a:p>
            </p:txBody>
          </p:sp>
        </p:grpSp>
        <p:grpSp>
          <p:nvGrpSpPr>
            <p:cNvPr id="47" name="Grupo 46">
              <a:extLst>
                <a:ext uri="{FF2B5EF4-FFF2-40B4-BE49-F238E27FC236}">
                  <a16:creationId xmlns:a16="http://schemas.microsoft.com/office/drawing/2014/main" id="{156D095F-A3DF-9A9A-0BA9-DAD260966605}"/>
                </a:ext>
              </a:extLst>
            </p:cNvPr>
            <p:cNvGrpSpPr/>
            <p:nvPr/>
          </p:nvGrpSpPr>
          <p:grpSpPr>
            <a:xfrm>
              <a:off x="7532774" y="2723071"/>
              <a:ext cx="1542531" cy="968394"/>
              <a:chOff x="4527908" y="3686355"/>
              <a:chExt cx="1542531" cy="968394"/>
            </a:xfrm>
          </p:grpSpPr>
          <p:sp>
            <p:nvSpPr>
              <p:cNvPr id="45" name="Rectángulo: esquinas redondeadas 44">
                <a:extLst>
                  <a:ext uri="{FF2B5EF4-FFF2-40B4-BE49-F238E27FC236}">
                    <a16:creationId xmlns:a16="http://schemas.microsoft.com/office/drawing/2014/main" id="{C0276889-9956-78A4-33CB-F3836E91BEED}"/>
                  </a:ext>
                </a:extLst>
              </p:cNvPr>
              <p:cNvSpPr/>
              <p:nvPr/>
            </p:nvSpPr>
            <p:spPr>
              <a:xfrm>
                <a:off x="4527908" y="3686355"/>
                <a:ext cx="1535183" cy="96839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CuadroTexto 45">
                <a:extLst>
                  <a:ext uri="{FF2B5EF4-FFF2-40B4-BE49-F238E27FC236}">
                    <a16:creationId xmlns:a16="http://schemas.microsoft.com/office/drawing/2014/main" id="{A9A622F1-9695-BBE2-9266-56CFA9127865}"/>
                  </a:ext>
                </a:extLst>
              </p:cNvPr>
              <p:cNvSpPr txBox="1"/>
              <p:nvPr/>
            </p:nvSpPr>
            <p:spPr>
              <a:xfrm>
                <a:off x="4532383" y="3690828"/>
                <a:ext cx="1538056"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a:solidFill>
                      <a:schemeClr val="bg1"/>
                    </a:solidFill>
                  </a:rPr>
                  <a:t>Estrategias para la resolución de disputas</a:t>
                </a:r>
              </a:p>
            </p:txBody>
          </p:sp>
        </p:grpSp>
      </p:grpSp>
      <p:grpSp>
        <p:nvGrpSpPr>
          <p:cNvPr id="6" name="Grupo 5">
            <a:extLst>
              <a:ext uri="{FF2B5EF4-FFF2-40B4-BE49-F238E27FC236}">
                <a16:creationId xmlns:a16="http://schemas.microsoft.com/office/drawing/2014/main" id="{9176A2FE-5998-7691-FA13-558EA81B68B9}"/>
              </a:ext>
            </a:extLst>
          </p:cNvPr>
          <p:cNvGrpSpPr/>
          <p:nvPr/>
        </p:nvGrpSpPr>
        <p:grpSpPr>
          <a:xfrm>
            <a:off x="10854265" y="212465"/>
            <a:ext cx="1182457" cy="457200"/>
            <a:chOff x="3076115" y="2297182"/>
            <a:chExt cx="1182457" cy="457200"/>
          </a:xfrm>
        </p:grpSpPr>
        <p:sp>
          <p:nvSpPr>
            <p:cNvPr id="3" name="Rectángulo: esquinas redondeadas 2">
              <a:extLst>
                <a:ext uri="{FF2B5EF4-FFF2-40B4-BE49-F238E27FC236}">
                  <a16:creationId xmlns:a16="http://schemas.microsoft.com/office/drawing/2014/main" id="{138C4CA6-D594-4D53-C7A8-0B76316C65A8}"/>
                </a:ext>
              </a:extLst>
            </p:cNvPr>
            <p:cNvSpPr/>
            <p:nvPr/>
          </p:nvSpPr>
          <p:spPr>
            <a:xfrm>
              <a:off x="3183466" y="2297182"/>
              <a:ext cx="965200" cy="457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D70F6176-2448-37F1-3A9C-F0796AD2E1E7}"/>
                </a:ext>
              </a:extLst>
            </p:cNvPr>
            <p:cNvSpPr txBox="1"/>
            <p:nvPr/>
          </p:nvSpPr>
          <p:spPr>
            <a:xfrm>
              <a:off x="3076115" y="2342870"/>
              <a:ext cx="11824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s-MX" dirty="0">
                  <a:solidFill>
                    <a:schemeClr val="bg1"/>
                  </a:solidFill>
                  <a:hlinkClick r:id="rId2" action="ppaction://hlinksldjump">
                    <a:extLst>
                      <a:ext uri="{A12FA001-AC4F-418D-AE19-62706E023703}">
                        <ahyp:hlinkClr xmlns:ahyp="http://schemas.microsoft.com/office/drawing/2018/hyperlinkcolor" val="tx"/>
                      </a:ext>
                    </a:extLst>
                  </a:hlinkClick>
                </a:rPr>
                <a:t>Contenido</a:t>
              </a:r>
              <a:endParaRPr lang="es-MX"/>
            </a:p>
          </p:txBody>
        </p:sp>
      </p:grpSp>
    </p:spTree>
    <p:extLst>
      <p:ext uri="{BB962C8B-B14F-4D97-AF65-F5344CB8AC3E}">
        <p14:creationId xmlns:p14="http://schemas.microsoft.com/office/powerpoint/2010/main" val="87567498"/>
      </p:ext>
    </p:extLst>
  </p:cSld>
  <p:clrMapOvr>
    <a:masterClrMapping/>
  </p:clrMapOvr>
</p:sld>
</file>

<file path=ppt/theme/theme1.xml><?xml version="1.0" encoding="utf-8"?>
<a:theme xmlns:a="http://schemas.openxmlformats.org/drawingml/2006/main" name="AngleLinesVTI">
  <a:themeElements>
    <a:clrScheme name="Custom 34">
      <a:dk1>
        <a:sysClr val="windowText" lastClr="000000"/>
      </a:dk1>
      <a:lt1>
        <a:sysClr val="window" lastClr="FFFFFF"/>
      </a:lt1>
      <a:dk2>
        <a:srgbClr val="001E2E"/>
      </a:dk2>
      <a:lt2>
        <a:srgbClr val="F0ECEC"/>
      </a:lt2>
      <a:accent1>
        <a:srgbClr val="155767"/>
      </a:accent1>
      <a:accent2>
        <a:srgbClr val="BA9CA0"/>
      </a:accent2>
      <a:accent3>
        <a:srgbClr val="A57931"/>
      </a:accent3>
      <a:accent4>
        <a:srgbClr val="0E577C"/>
      </a:accent4>
      <a:accent5>
        <a:srgbClr val="CC846E"/>
      </a:accent5>
      <a:accent6>
        <a:srgbClr val="93767A"/>
      </a:accent6>
      <a:hlink>
        <a:srgbClr val="0563C1"/>
      </a:hlink>
      <a:folHlink>
        <a:srgbClr val="954F72"/>
      </a:folHlink>
    </a:clrScheme>
    <a:fontScheme name="Walbaum Light Univers Light">
      <a:majorFont>
        <a:latin typeface="Walbaum Display Light"/>
        <a:ea typeface=""/>
        <a:cs typeface=""/>
      </a:majorFont>
      <a:minorFont>
        <a:latin typeface="Univers Condensed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gleLinesVTI" id="{BC1FC193-C72F-4761-9899-1105EDF6BAE8}" vid="{64612625-F022-44B7-B9FA-9D26DEDBDC21}"/>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1F1737-EB5A-49A3-BFCA-A97A8DCDF401}">
  <ds:schemaRefs>
    <ds:schemaRef ds:uri="http://schemas.microsoft.com/sharepoint/v3/contenttype/forms"/>
  </ds:schemaRefs>
</ds:datastoreItem>
</file>

<file path=customXml/itemProps2.xml><?xml version="1.0" encoding="utf-8"?>
<ds:datastoreItem xmlns:ds="http://schemas.openxmlformats.org/officeDocument/2006/customXml" ds:itemID="{AC263D7C-E9CB-4C77-8528-77A30083B7FC}">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D9BE902E-C458-4A9F-863C-5D9185028FCD}">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_AngleLinesVTI</Template>
  <Application>Microsoft Office PowerPoint</Application>
  <PresentationFormat>Widescreen</PresentationFormat>
  <Slides>15</Slides>
  <Notes>0</Notes>
  <HiddenSlides>0</HiddenSlide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AngleLinesVTI</vt:lpstr>
      <vt:lpstr>Proyecto final</vt:lpstr>
      <vt:lpstr>PowerPoint Presentation</vt:lpstr>
      <vt:lpstr>01. Introducción</vt:lpstr>
      <vt:lpstr>PowerPoint Presentation</vt:lpstr>
      <vt:lpstr>PowerPoint Presentation</vt:lpstr>
      <vt:lpstr>01.3 Objetivo</vt:lpstr>
      <vt:lpstr>PowerPoint Presentation</vt:lpstr>
      <vt:lpstr>PowerPoint Presentation</vt:lpstr>
      <vt:lpstr>PowerPoint Presentation</vt:lpstr>
      <vt:lpstr>03. Resultados: beneficios para las PyMEs</vt:lpstr>
      <vt:lpstr>PowerPoint Presentation</vt:lpstr>
      <vt:lpstr>04. Conclusión</vt:lpstr>
      <vt:lpstr>05. Referencias</vt:lpstr>
      <vt:lpstr>05. Referencias</vt:lpstr>
      <vt:lpstr>05. Referencias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revision>289</cp:revision>
  <dcterms:created xsi:type="dcterms:W3CDTF">2025-06-01T21:15:38Z</dcterms:created>
  <dcterms:modified xsi:type="dcterms:W3CDTF">2025-06-02T00:28:47Z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